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56" r:id="rId5"/>
    <p:sldId id="257" r:id="rId6"/>
    <p:sldId id="271" r:id="rId7"/>
    <p:sldId id="258" r:id="rId8"/>
    <p:sldId id="302" r:id="rId9"/>
    <p:sldId id="303" r:id="rId10"/>
    <p:sldId id="304" r:id="rId11"/>
    <p:sldId id="305" r:id="rId12"/>
    <p:sldId id="318" r:id="rId13"/>
    <p:sldId id="306" r:id="rId14"/>
    <p:sldId id="307" r:id="rId15"/>
    <p:sldId id="317" r:id="rId16"/>
    <p:sldId id="310" r:id="rId17"/>
    <p:sldId id="308" r:id="rId18"/>
    <p:sldId id="311" r:id="rId19"/>
    <p:sldId id="312" r:id="rId20"/>
    <p:sldId id="313" r:id="rId21"/>
    <p:sldId id="327" r:id="rId22"/>
    <p:sldId id="291" r:id="rId23"/>
    <p:sldId id="278" r:id="rId24"/>
    <p:sldId id="287" r:id="rId25"/>
    <p:sldId id="328" r:id="rId26"/>
    <p:sldId id="329" r:id="rId27"/>
    <p:sldId id="292" r:id="rId28"/>
    <p:sldId id="277" r:id="rId29"/>
    <p:sldId id="294" r:id="rId30"/>
    <p:sldId id="296" r:id="rId31"/>
    <p:sldId id="298" r:id="rId32"/>
    <p:sldId id="330" r:id="rId33"/>
    <p:sldId id="299" r:id="rId34"/>
    <p:sldId id="331" r:id="rId35"/>
    <p:sldId id="316" r:id="rId36"/>
    <p:sldId id="321" r:id="rId37"/>
    <p:sldId id="320" r:id="rId38"/>
    <p:sldId id="322" r:id="rId39"/>
    <p:sldId id="319" r:id="rId40"/>
    <p:sldId id="326" r:id="rId41"/>
    <p:sldId id="325" r:id="rId42"/>
    <p:sldId id="323" r:id="rId43"/>
    <p:sldId id="27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F9485-1ED4-B7CC-EB75-C895EEDBD93B}" v="107" dt="2022-09-02T01:05:31.540"/>
    <p1510:client id="{0CF617C2-8536-B1DD-E612-3BECA293F118}" v="7" dt="2022-09-14T11:14:27.565"/>
    <p1510:client id="{2089F591-5003-CCF3-3A32-AB46853796F9}" v="131" dt="2022-09-12T02:40:48.868"/>
    <p1510:client id="{3460BC08-45B3-A8A1-F510-77545722150B}" v="12" dt="2021-09-08T17:14:37.806"/>
    <p1510:client id="{5F53413F-6860-ED7D-C2C8-8E8F5EBD9F9D}" v="15" dt="2022-08-29T00:06:12.335"/>
    <p1510:client id="{6614FA52-BF2E-5088-AA49-C37CDC358F34}" v="29" dt="2021-09-08T17:11:03.209"/>
    <p1510:client id="{8173D4B5-4FCB-A62C-3FD0-B3F5A30B4115}" v="1" dt="2022-08-05T03:14:36.660"/>
    <p1510:client id="{8FD6C6F6-A375-0BCA-CD5C-E542564BDDB1}" v="10" dt="2022-08-28T23:59:18.507"/>
    <p1510:client id="{902561FA-1B8A-5376-D2BE-C24557BCB703}" v="29" dt="2022-09-12T01:21:23.194"/>
    <p1510:client id="{9F5CA66B-1782-D9A5-30B0-32DD6CE96E9E}" v="133" dt="2022-08-29T00:05:05.065"/>
    <p1510:client id="{B8AAD280-D905-3B3F-67FD-60B67EA1FAB8}" v="15" dt="2021-09-08T17:12:15.230"/>
    <p1510:client id="{BDBD90FD-9141-1CAC-8BE8-E4B021D3527C}" v="30" dt="2022-09-13T01:37:28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53" d="100"/>
          <a:sy n="53" d="100"/>
        </p:scale>
        <p:origin x="710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02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Funkhouser" userId="S::memberatlarge@mcleancrew.org::27741550-8802-4f62-95ba-c35c826a73bc" providerId="AD" clId="Web-{902561FA-1B8A-5376-D2BE-C24557BCB703}"/>
    <pc:docChg chg="modSld">
      <pc:chgData name="Lauren Funkhouser" userId="S::memberatlarge@mcleancrew.org::27741550-8802-4f62-95ba-c35c826a73bc" providerId="AD" clId="Web-{902561FA-1B8A-5376-D2BE-C24557BCB703}" dt="2022-09-12T01:21:23.194" v="26" actId="20577"/>
      <pc:docMkLst>
        <pc:docMk/>
      </pc:docMkLst>
      <pc:sldChg chg="modSp">
        <pc:chgData name="Lauren Funkhouser" userId="S::memberatlarge@mcleancrew.org::27741550-8802-4f62-95ba-c35c826a73bc" providerId="AD" clId="Web-{902561FA-1B8A-5376-D2BE-C24557BCB703}" dt="2022-09-12T01:18:36.314" v="3" actId="20577"/>
        <pc:sldMkLst>
          <pc:docMk/>
          <pc:sldMk cId="3842870110" sldId="294"/>
        </pc:sldMkLst>
        <pc:spChg chg="mod">
          <ac:chgData name="Lauren Funkhouser" userId="S::memberatlarge@mcleancrew.org::27741550-8802-4f62-95ba-c35c826a73bc" providerId="AD" clId="Web-{902561FA-1B8A-5376-D2BE-C24557BCB703}" dt="2022-09-12T01:18:36.314" v="3" actId="20577"/>
          <ac:spMkLst>
            <pc:docMk/>
            <pc:sldMk cId="3842870110" sldId="294"/>
            <ac:spMk id="3" creationId="{00000000-0000-0000-0000-000000000000}"/>
          </ac:spMkLst>
        </pc:spChg>
      </pc:sldChg>
      <pc:sldChg chg="modSp">
        <pc:chgData name="Lauren Funkhouser" userId="S::memberatlarge@mcleancrew.org::27741550-8802-4f62-95ba-c35c826a73bc" providerId="AD" clId="Web-{902561FA-1B8A-5376-D2BE-C24557BCB703}" dt="2022-09-12T01:17:08.890" v="1" actId="20577"/>
        <pc:sldMkLst>
          <pc:docMk/>
          <pc:sldMk cId="3139840520" sldId="307"/>
        </pc:sldMkLst>
        <pc:spChg chg="mod">
          <ac:chgData name="Lauren Funkhouser" userId="S::memberatlarge@mcleancrew.org::27741550-8802-4f62-95ba-c35c826a73bc" providerId="AD" clId="Web-{902561FA-1B8A-5376-D2BE-C24557BCB703}" dt="2022-09-12T01:17:08.890" v="1" actId="20577"/>
          <ac:spMkLst>
            <pc:docMk/>
            <pc:sldMk cId="3139840520" sldId="307"/>
            <ac:spMk id="3" creationId="{00000000-0000-0000-0000-000000000000}"/>
          </ac:spMkLst>
        </pc:spChg>
      </pc:sldChg>
      <pc:sldChg chg="modSp">
        <pc:chgData name="Lauren Funkhouser" userId="S::memberatlarge@mcleancrew.org::27741550-8802-4f62-95ba-c35c826a73bc" providerId="AD" clId="Web-{902561FA-1B8A-5376-D2BE-C24557BCB703}" dt="2022-09-12T01:20:02.270" v="11" actId="20577"/>
        <pc:sldMkLst>
          <pc:docMk/>
          <pc:sldMk cId="1594847673" sldId="319"/>
        </pc:sldMkLst>
        <pc:spChg chg="mod">
          <ac:chgData name="Lauren Funkhouser" userId="S::memberatlarge@mcleancrew.org::27741550-8802-4f62-95ba-c35c826a73bc" providerId="AD" clId="Web-{902561FA-1B8A-5376-D2BE-C24557BCB703}" dt="2022-09-12T01:20:02.270" v="11" actId="20577"/>
          <ac:spMkLst>
            <pc:docMk/>
            <pc:sldMk cId="1594847673" sldId="319"/>
            <ac:spMk id="3" creationId="{00000000-0000-0000-0000-000000000000}"/>
          </ac:spMkLst>
        </pc:spChg>
      </pc:sldChg>
      <pc:sldChg chg="modSp">
        <pc:chgData name="Lauren Funkhouser" userId="S::memberatlarge@mcleancrew.org::27741550-8802-4f62-95ba-c35c826a73bc" providerId="AD" clId="Web-{902561FA-1B8A-5376-D2BE-C24557BCB703}" dt="2022-09-12T01:18:59.799" v="4" actId="20577"/>
        <pc:sldMkLst>
          <pc:docMk/>
          <pc:sldMk cId="640198202" sldId="320"/>
        </pc:sldMkLst>
        <pc:spChg chg="mod">
          <ac:chgData name="Lauren Funkhouser" userId="S::memberatlarge@mcleancrew.org::27741550-8802-4f62-95ba-c35c826a73bc" providerId="AD" clId="Web-{902561FA-1B8A-5376-D2BE-C24557BCB703}" dt="2022-09-12T01:18:59.799" v="4" actId="20577"/>
          <ac:spMkLst>
            <pc:docMk/>
            <pc:sldMk cId="640198202" sldId="320"/>
            <ac:spMk id="3" creationId="{00000000-0000-0000-0000-000000000000}"/>
          </ac:spMkLst>
        </pc:spChg>
      </pc:sldChg>
      <pc:sldChg chg="modSp">
        <pc:chgData name="Lauren Funkhouser" userId="S::memberatlarge@mcleancrew.org::27741550-8802-4f62-95ba-c35c826a73bc" providerId="AD" clId="Web-{902561FA-1B8A-5376-D2BE-C24557BCB703}" dt="2022-09-12T01:21:23.194" v="26" actId="20577"/>
        <pc:sldMkLst>
          <pc:docMk/>
          <pc:sldMk cId="697600146" sldId="323"/>
        </pc:sldMkLst>
        <pc:spChg chg="mod">
          <ac:chgData name="Lauren Funkhouser" userId="S::memberatlarge@mcleancrew.org::27741550-8802-4f62-95ba-c35c826a73bc" providerId="AD" clId="Web-{902561FA-1B8A-5376-D2BE-C24557BCB703}" dt="2022-09-12T01:21:23.194" v="26" actId="20577"/>
          <ac:spMkLst>
            <pc:docMk/>
            <pc:sldMk cId="697600146" sldId="323"/>
            <ac:spMk id="3" creationId="{00000000-0000-0000-0000-000000000000}"/>
          </ac:spMkLst>
        </pc:spChg>
      </pc:sldChg>
      <pc:sldChg chg="modSp">
        <pc:chgData name="Lauren Funkhouser" userId="S::memberatlarge@mcleancrew.org::27741550-8802-4f62-95ba-c35c826a73bc" providerId="AD" clId="Web-{902561FA-1B8A-5376-D2BE-C24557BCB703}" dt="2022-09-12T01:20:43.802" v="18" actId="20577"/>
        <pc:sldMkLst>
          <pc:docMk/>
          <pc:sldMk cId="127087502" sldId="326"/>
        </pc:sldMkLst>
        <pc:spChg chg="mod">
          <ac:chgData name="Lauren Funkhouser" userId="S::memberatlarge@mcleancrew.org::27741550-8802-4f62-95ba-c35c826a73bc" providerId="AD" clId="Web-{902561FA-1B8A-5376-D2BE-C24557BCB703}" dt="2022-09-12T01:20:43.802" v="18" actId="20577"/>
          <ac:spMkLst>
            <pc:docMk/>
            <pc:sldMk cId="127087502" sldId="326"/>
            <ac:spMk id="3" creationId="{00000000-0000-0000-0000-000000000000}"/>
          </ac:spMkLst>
        </pc:spChg>
      </pc:sldChg>
    </pc:docChg>
  </pc:docChgLst>
  <pc:docChgLst>
    <pc:chgData name="Lauren Funkhouser" userId="S::memberatlarge@mcleancrew.org::27741550-8802-4f62-95ba-c35c826a73bc" providerId="AD" clId="Web-{5F53413F-6860-ED7D-C2C8-8E8F5EBD9F9D}"/>
    <pc:docChg chg="modSld">
      <pc:chgData name="Lauren Funkhouser" userId="S::memberatlarge@mcleancrew.org::27741550-8802-4f62-95ba-c35c826a73bc" providerId="AD" clId="Web-{5F53413F-6860-ED7D-C2C8-8E8F5EBD9F9D}" dt="2022-08-29T00:06:12.335" v="15" actId="20577"/>
      <pc:docMkLst>
        <pc:docMk/>
      </pc:docMkLst>
      <pc:sldChg chg="modSp">
        <pc:chgData name="Lauren Funkhouser" userId="S::memberatlarge@mcleancrew.org::27741550-8802-4f62-95ba-c35c826a73bc" providerId="AD" clId="Web-{5F53413F-6860-ED7D-C2C8-8E8F5EBD9F9D}" dt="2022-08-29T00:06:12.335" v="15" actId="20577"/>
        <pc:sldMkLst>
          <pc:docMk/>
          <pc:sldMk cId="640198202" sldId="320"/>
        </pc:sldMkLst>
        <pc:spChg chg="mod">
          <ac:chgData name="Lauren Funkhouser" userId="S::memberatlarge@mcleancrew.org::27741550-8802-4f62-95ba-c35c826a73bc" providerId="AD" clId="Web-{5F53413F-6860-ED7D-C2C8-8E8F5EBD9F9D}" dt="2022-08-29T00:06:12.335" v="15" actId="20577"/>
          <ac:spMkLst>
            <pc:docMk/>
            <pc:sldMk cId="640198202" sldId="320"/>
            <ac:spMk id="3" creationId="{00000000-0000-0000-0000-000000000000}"/>
          </ac:spMkLst>
        </pc:spChg>
      </pc:sldChg>
    </pc:docChg>
  </pc:docChgLst>
  <pc:docChgLst>
    <pc:chgData name="Lauren Funkhouser" userId="S::memberatlarge@mcleancrew.org::27741550-8802-4f62-95ba-c35c826a73bc" providerId="AD" clId="Web-{0CF617C2-8536-B1DD-E612-3BECA293F118}"/>
    <pc:docChg chg="modSld">
      <pc:chgData name="Lauren Funkhouser" userId="S::memberatlarge@mcleancrew.org::27741550-8802-4f62-95ba-c35c826a73bc" providerId="AD" clId="Web-{0CF617C2-8536-B1DD-E612-3BECA293F118}" dt="2022-09-14T11:14:27.565" v="6" actId="20577"/>
      <pc:docMkLst>
        <pc:docMk/>
      </pc:docMkLst>
      <pc:sldChg chg="modSp">
        <pc:chgData name="Lauren Funkhouser" userId="S::memberatlarge@mcleancrew.org::27741550-8802-4f62-95ba-c35c826a73bc" providerId="AD" clId="Web-{0CF617C2-8536-B1DD-E612-3BECA293F118}" dt="2022-09-14T11:14:27.565" v="6" actId="20577"/>
        <pc:sldMkLst>
          <pc:docMk/>
          <pc:sldMk cId="127087502" sldId="326"/>
        </pc:sldMkLst>
        <pc:spChg chg="mod">
          <ac:chgData name="Lauren Funkhouser" userId="S::memberatlarge@mcleancrew.org::27741550-8802-4f62-95ba-c35c826a73bc" providerId="AD" clId="Web-{0CF617C2-8536-B1DD-E612-3BECA293F118}" dt="2022-09-14T11:14:27.565" v="6" actId="20577"/>
          <ac:spMkLst>
            <pc:docMk/>
            <pc:sldMk cId="127087502" sldId="326"/>
            <ac:spMk id="3" creationId="{00000000-0000-0000-0000-000000000000}"/>
          </ac:spMkLst>
        </pc:spChg>
      </pc:sldChg>
    </pc:docChg>
  </pc:docChgLst>
  <pc:docChgLst>
    <pc:chgData name="Lauren Funkhouser" userId="S::memberatlarge@mcleancrew.org::27741550-8802-4f62-95ba-c35c826a73bc" providerId="AD" clId="Web-{0B1F9485-1ED4-B7CC-EB75-C895EEDBD93B}"/>
    <pc:docChg chg="delSld modSld">
      <pc:chgData name="Lauren Funkhouser" userId="S::memberatlarge@mcleancrew.org::27741550-8802-4f62-95ba-c35c826a73bc" providerId="AD" clId="Web-{0B1F9485-1ED4-B7CC-EB75-C895EEDBD93B}" dt="2022-09-02T01:05:31.540" v="104"/>
      <pc:docMkLst>
        <pc:docMk/>
      </pc:docMkLst>
      <pc:sldChg chg="modSp">
        <pc:chgData name="Lauren Funkhouser" userId="S::memberatlarge@mcleancrew.org::27741550-8802-4f62-95ba-c35c826a73bc" providerId="AD" clId="Web-{0B1F9485-1ED4-B7CC-EB75-C895EEDBD93B}" dt="2022-09-02T01:04:52.227" v="90" actId="20577"/>
        <pc:sldMkLst>
          <pc:docMk/>
          <pc:sldMk cId="1594847673" sldId="319"/>
        </pc:sldMkLst>
        <pc:spChg chg="mod">
          <ac:chgData name="Lauren Funkhouser" userId="S::memberatlarge@mcleancrew.org::27741550-8802-4f62-95ba-c35c826a73bc" providerId="AD" clId="Web-{0B1F9485-1ED4-B7CC-EB75-C895EEDBD93B}" dt="2022-09-02T01:04:52.227" v="90" actId="20577"/>
          <ac:spMkLst>
            <pc:docMk/>
            <pc:sldMk cId="1594847673" sldId="319"/>
            <ac:spMk id="3" creationId="{00000000-0000-0000-0000-000000000000}"/>
          </ac:spMkLst>
        </pc:spChg>
      </pc:sldChg>
      <pc:sldChg chg="modSp">
        <pc:chgData name="Lauren Funkhouser" userId="S::memberatlarge@mcleancrew.org::27741550-8802-4f62-95ba-c35c826a73bc" providerId="AD" clId="Web-{0B1F9485-1ED4-B7CC-EB75-C895EEDBD93B}" dt="2022-09-02T01:04:27.585" v="70" actId="20577"/>
        <pc:sldMkLst>
          <pc:docMk/>
          <pc:sldMk cId="640198202" sldId="320"/>
        </pc:sldMkLst>
        <pc:spChg chg="mod">
          <ac:chgData name="Lauren Funkhouser" userId="S::memberatlarge@mcleancrew.org::27741550-8802-4f62-95ba-c35c826a73bc" providerId="AD" clId="Web-{0B1F9485-1ED4-B7CC-EB75-C895EEDBD93B}" dt="2022-09-02T01:04:27.585" v="70" actId="20577"/>
          <ac:spMkLst>
            <pc:docMk/>
            <pc:sldMk cId="640198202" sldId="320"/>
            <ac:spMk id="3" creationId="{00000000-0000-0000-0000-000000000000}"/>
          </ac:spMkLst>
        </pc:spChg>
      </pc:sldChg>
      <pc:sldChg chg="modSp">
        <pc:chgData name="Lauren Funkhouser" userId="S::memberatlarge@mcleancrew.org::27741550-8802-4f62-95ba-c35c826a73bc" providerId="AD" clId="Web-{0B1F9485-1ED4-B7CC-EB75-C895EEDBD93B}" dt="2022-09-02T01:03:12.865" v="1" actId="20577"/>
        <pc:sldMkLst>
          <pc:docMk/>
          <pc:sldMk cId="602315720" sldId="321"/>
        </pc:sldMkLst>
        <pc:spChg chg="mod">
          <ac:chgData name="Lauren Funkhouser" userId="S::memberatlarge@mcleancrew.org::27741550-8802-4f62-95ba-c35c826a73bc" providerId="AD" clId="Web-{0B1F9485-1ED4-B7CC-EB75-C895EEDBD93B}" dt="2022-09-02T01:03:12.865" v="1" actId="20577"/>
          <ac:spMkLst>
            <pc:docMk/>
            <pc:sldMk cId="602315720" sldId="321"/>
            <ac:spMk id="3" creationId="{00000000-0000-0000-0000-000000000000}"/>
          </ac:spMkLst>
        </pc:spChg>
      </pc:sldChg>
      <pc:sldChg chg="modSp">
        <pc:chgData name="Lauren Funkhouser" userId="S::memberatlarge@mcleancrew.org::27741550-8802-4f62-95ba-c35c826a73bc" providerId="AD" clId="Web-{0B1F9485-1ED4-B7CC-EB75-C895EEDBD93B}" dt="2022-09-02T01:05:21.243" v="103" actId="20577"/>
        <pc:sldMkLst>
          <pc:docMk/>
          <pc:sldMk cId="697600146" sldId="323"/>
        </pc:sldMkLst>
        <pc:spChg chg="mod">
          <ac:chgData name="Lauren Funkhouser" userId="S::memberatlarge@mcleancrew.org::27741550-8802-4f62-95ba-c35c826a73bc" providerId="AD" clId="Web-{0B1F9485-1ED4-B7CC-EB75-C895EEDBD93B}" dt="2022-09-02T01:05:21.243" v="103" actId="20577"/>
          <ac:spMkLst>
            <pc:docMk/>
            <pc:sldMk cId="697600146" sldId="323"/>
            <ac:spMk id="3" creationId="{00000000-0000-0000-0000-000000000000}"/>
          </ac:spMkLst>
        </pc:spChg>
      </pc:sldChg>
      <pc:sldChg chg="del">
        <pc:chgData name="Lauren Funkhouser" userId="S::memberatlarge@mcleancrew.org::27741550-8802-4f62-95ba-c35c826a73bc" providerId="AD" clId="Web-{0B1F9485-1ED4-B7CC-EB75-C895EEDBD93B}" dt="2022-09-02T01:05:31.540" v="104"/>
        <pc:sldMkLst>
          <pc:docMk/>
          <pc:sldMk cId="3297301512" sldId="324"/>
        </pc:sldMkLst>
      </pc:sldChg>
    </pc:docChg>
  </pc:docChgLst>
  <pc:docChgLst>
    <pc:chgData name="Lauren Funkhouser" userId="S::memberatlarge@mcleancrew.org::27741550-8802-4f62-95ba-c35c826a73bc" providerId="AD" clId="Web-{2089F591-5003-CCF3-3A32-AB46853796F9}"/>
    <pc:docChg chg="addSld delSld modSld sldOrd">
      <pc:chgData name="Lauren Funkhouser" userId="S::memberatlarge@mcleancrew.org::27741550-8802-4f62-95ba-c35c826a73bc" providerId="AD" clId="Web-{2089F591-5003-CCF3-3A32-AB46853796F9}" dt="2022-09-12T02:40:48.868" v="124"/>
      <pc:docMkLst>
        <pc:docMk/>
      </pc:docMkLst>
      <pc:sldChg chg="addSp delSp modSp">
        <pc:chgData name="Lauren Funkhouser" userId="S::memberatlarge@mcleancrew.org::27741550-8802-4f62-95ba-c35c826a73bc" providerId="AD" clId="Web-{2089F591-5003-CCF3-3A32-AB46853796F9}" dt="2022-09-12T02:32:56.129" v="80" actId="14100"/>
        <pc:sldMkLst>
          <pc:docMk/>
          <pc:sldMk cId="3613251932" sldId="257"/>
        </pc:sldMkLst>
        <pc:picChg chg="add del mod">
          <ac:chgData name="Lauren Funkhouser" userId="S::memberatlarge@mcleancrew.org::27741550-8802-4f62-95ba-c35c826a73bc" providerId="AD" clId="Web-{2089F591-5003-CCF3-3A32-AB46853796F9}" dt="2022-09-12T02:32:05.282" v="75"/>
          <ac:picMkLst>
            <pc:docMk/>
            <pc:sldMk cId="3613251932" sldId="257"/>
            <ac:picMk id="3" creationId="{53E9FF4C-0D90-B508-CC2D-62C1DD6CB41A}"/>
          </ac:picMkLst>
        </pc:picChg>
        <pc:picChg chg="add mod">
          <ac:chgData name="Lauren Funkhouser" userId="S::memberatlarge@mcleancrew.org::27741550-8802-4f62-95ba-c35c826a73bc" providerId="AD" clId="Web-{2089F591-5003-CCF3-3A32-AB46853796F9}" dt="2022-09-12T02:32:56.129" v="80" actId="14100"/>
          <ac:picMkLst>
            <pc:docMk/>
            <pc:sldMk cId="3613251932" sldId="257"/>
            <ac:picMk id="4" creationId="{7ED7A4DC-E8D0-E220-D2BB-942C49CFCDBB}"/>
          </ac:picMkLst>
        </pc:picChg>
        <pc:picChg chg="mod">
          <ac:chgData name="Lauren Funkhouser" userId="S::memberatlarge@mcleancrew.org::27741550-8802-4f62-95ba-c35c826a73bc" providerId="AD" clId="Web-{2089F591-5003-CCF3-3A32-AB46853796F9}" dt="2022-09-12T02:30:53.043" v="64" actId="14100"/>
          <ac:picMkLst>
            <pc:docMk/>
            <pc:sldMk cId="3613251932" sldId="257"/>
            <ac:picMk id="5" creationId="{00000000-0000-0000-0000-000000000000}"/>
          </ac:picMkLst>
        </pc:picChg>
        <pc:picChg chg="del">
          <ac:chgData name="Lauren Funkhouser" userId="S::memberatlarge@mcleancrew.org::27741550-8802-4f62-95ba-c35c826a73bc" providerId="AD" clId="Web-{2089F591-5003-CCF3-3A32-AB46853796F9}" dt="2022-09-12T02:25:44.726" v="62"/>
          <ac:picMkLst>
            <pc:docMk/>
            <pc:sldMk cId="3613251932" sldId="257"/>
            <ac:picMk id="6" creationId="{00000000-0000-0000-0000-000000000000}"/>
          </ac:picMkLst>
        </pc:picChg>
      </pc:sldChg>
      <pc:sldChg chg="del">
        <pc:chgData name="Lauren Funkhouser" userId="S::memberatlarge@mcleancrew.org::27741550-8802-4f62-95ba-c35c826a73bc" providerId="AD" clId="Web-{2089F591-5003-CCF3-3A32-AB46853796F9}" dt="2022-09-12T02:40:29.804" v="121"/>
        <pc:sldMkLst>
          <pc:docMk/>
          <pc:sldMk cId="2785206422" sldId="263"/>
        </pc:sldMkLst>
      </pc:sldChg>
      <pc:sldChg chg="del">
        <pc:chgData name="Lauren Funkhouser" userId="S::memberatlarge@mcleancrew.org::27741550-8802-4f62-95ba-c35c826a73bc" providerId="AD" clId="Web-{2089F591-5003-CCF3-3A32-AB46853796F9}" dt="2022-09-12T02:40:25.929" v="120"/>
        <pc:sldMkLst>
          <pc:docMk/>
          <pc:sldMk cId="972280039" sldId="274"/>
        </pc:sldMkLst>
      </pc:sldChg>
      <pc:sldChg chg="addSp delSp modSp">
        <pc:chgData name="Lauren Funkhouser" userId="S::memberatlarge@mcleancrew.org::27741550-8802-4f62-95ba-c35c826a73bc" providerId="AD" clId="Web-{2089F591-5003-CCF3-3A32-AB46853796F9}" dt="2022-09-12T02:40:15.772" v="119" actId="1076"/>
        <pc:sldMkLst>
          <pc:docMk/>
          <pc:sldMk cId="2749624598" sldId="278"/>
        </pc:sldMkLst>
        <pc:spChg chg="add del mod">
          <ac:chgData name="Lauren Funkhouser" userId="S::memberatlarge@mcleancrew.org::27741550-8802-4f62-95ba-c35c826a73bc" providerId="AD" clId="Web-{2089F591-5003-CCF3-3A32-AB46853796F9}" dt="2022-09-12T02:40:10.350" v="118"/>
          <ac:spMkLst>
            <pc:docMk/>
            <pc:sldMk cId="2749624598" sldId="278"/>
            <ac:spMk id="6" creationId="{2949929D-513E-42F4-420C-F0228FDFAA5A}"/>
          </ac:spMkLst>
        </pc:spChg>
        <pc:picChg chg="del">
          <ac:chgData name="Lauren Funkhouser" userId="S::memberatlarge@mcleancrew.org::27741550-8802-4f62-95ba-c35c826a73bc" providerId="AD" clId="Web-{2089F591-5003-CCF3-3A32-AB46853796F9}" dt="2022-09-12T02:39:56.880" v="117"/>
          <ac:picMkLst>
            <pc:docMk/>
            <pc:sldMk cId="2749624598" sldId="278"/>
            <ac:picMk id="5" creationId="{00000000-0000-0000-0000-000000000000}"/>
          </ac:picMkLst>
        </pc:picChg>
        <pc:picChg chg="add mod ord">
          <ac:chgData name="Lauren Funkhouser" userId="S::memberatlarge@mcleancrew.org::27741550-8802-4f62-95ba-c35c826a73bc" providerId="AD" clId="Web-{2089F591-5003-CCF3-3A32-AB46853796F9}" dt="2022-09-12T02:40:15.772" v="119" actId="1076"/>
          <ac:picMkLst>
            <pc:docMk/>
            <pc:sldMk cId="2749624598" sldId="278"/>
            <ac:picMk id="7" creationId="{13E25257-D45C-945B-0550-E79DCA93B770}"/>
          </ac:picMkLst>
        </pc:picChg>
      </pc:sldChg>
      <pc:sldChg chg="addSp delSp modSp">
        <pc:chgData name="Lauren Funkhouser" userId="S::memberatlarge@mcleancrew.org::27741550-8802-4f62-95ba-c35c826a73bc" providerId="AD" clId="Web-{2089F591-5003-CCF3-3A32-AB46853796F9}" dt="2022-09-12T02:33:54.790" v="88" actId="1076"/>
        <pc:sldMkLst>
          <pc:docMk/>
          <pc:sldMk cId="2664626401" sldId="303"/>
        </pc:sldMkLst>
        <pc:spChg chg="add del mod">
          <ac:chgData name="Lauren Funkhouser" userId="S::memberatlarge@mcleancrew.org::27741550-8802-4f62-95ba-c35c826a73bc" providerId="AD" clId="Web-{2089F591-5003-CCF3-3A32-AB46853796F9}" dt="2022-09-12T02:33:27.038" v="84"/>
          <ac:spMkLst>
            <pc:docMk/>
            <pc:sldMk cId="2664626401" sldId="303"/>
            <ac:spMk id="4" creationId="{A8C8A9B9-F636-BFF7-50FF-02942AEB381F}"/>
          </ac:spMkLst>
        </pc:spChg>
        <pc:picChg chg="del">
          <ac:chgData name="Lauren Funkhouser" userId="S::memberatlarge@mcleancrew.org::27741550-8802-4f62-95ba-c35c826a73bc" providerId="AD" clId="Web-{2089F591-5003-CCF3-3A32-AB46853796F9}" dt="2022-09-12T02:33:18.131" v="83"/>
          <ac:picMkLst>
            <pc:docMk/>
            <pc:sldMk cId="2664626401" sldId="303"/>
            <ac:picMk id="5" creationId="{00000000-0000-0000-0000-000000000000}"/>
          </ac:picMkLst>
        </pc:picChg>
        <pc:picChg chg="add mod ord">
          <ac:chgData name="Lauren Funkhouser" userId="S::memberatlarge@mcleancrew.org::27741550-8802-4f62-95ba-c35c826a73bc" providerId="AD" clId="Web-{2089F591-5003-CCF3-3A32-AB46853796F9}" dt="2022-09-12T02:33:54.790" v="88" actId="1076"/>
          <ac:picMkLst>
            <pc:docMk/>
            <pc:sldMk cId="2664626401" sldId="303"/>
            <ac:picMk id="6" creationId="{E56A340D-B622-F39D-8AA6-E1967F98CA23}"/>
          </ac:picMkLst>
        </pc:picChg>
        <pc:picChg chg="del">
          <ac:chgData name="Lauren Funkhouser" userId="S::memberatlarge@mcleancrew.org::27741550-8802-4f62-95ba-c35c826a73bc" providerId="AD" clId="Web-{2089F591-5003-CCF3-3A32-AB46853796F9}" dt="2022-09-12T02:33:14.943" v="82"/>
          <ac:picMkLst>
            <pc:docMk/>
            <pc:sldMk cId="2664626401" sldId="303"/>
            <ac:picMk id="7" creationId="{00000000-0000-0000-0000-000000000000}"/>
          </ac:picMkLst>
        </pc:picChg>
        <pc:picChg chg="del">
          <ac:chgData name="Lauren Funkhouser" userId="S::memberatlarge@mcleancrew.org::27741550-8802-4f62-95ba-c35c826a73bc" providerId="AD" clId="Web-{2089F591-5003-CCF3-3A32-AB46853796F9}" dt="2022-09-12T02:33:12.037" v="81"/>
          <ac:picMkLst>
            <pc:docMk/>
            <pc:sldMk cId="2664626401" sldId="303"/>
            <ac:picMk id="9" creationId="{00000000-0000-0000-0000-000000000000}"/>
          </ac:picMkLst>
        </pc:picChg>
      </pc:sldChg>
      <pc:sldChg chg="addSp delSp modSp">
        <pc:chgData name="Lauren Funkhouser" userId="S::memberatlarge@mcleancrew.org::27741550-8802-4f62-95ba-c35c826a73bc" providerId="AD" clId="Web-{2089F591-5003-CCF3-3A32-AB46853796F9}" dt="2022-09-12T02:34:05.884" v="90"/>
        <pc:sldMkLst>
          <pc:docMk/>
          <pc:sldMk cId="1290303672" sldId="304"/>
        </pc:sldMkLst>
        <pc:spChg chg="add del mod">
          <ac:chgData name="Lauren Funkhouser" userId="S::memberatlarge@mcleancrew.org::27741550-8802-4f62-95ba-c35c826a73bc" providerId="AD" clId="Web-{2089F591-5003-CCF3-3A32-AB46853796F9}" dt="2022-09-12T02:34:05.884" v="90"/>
          <ac:spMkLst>
            <pc:docMk/>
            <pc:sldMk cId="1290303672" sldId="304"/>
            <ac:spMk id="4" creationId="{C01523AD-AB68-4E8D-6B69-6F47F3EE9750}"/>
          </ac:spMkLst>
        </pc:spChg>
        <pc:picChg chg="add del">
          <ac:chgData name="Lauren Funkhouser" userId="S::memberatlarge@mcleancrew.org::27741550-8802-4f62-95ba-c35c826a73bc" providerId="AD" clId="Web-{2089F591-5003-CCF3-3A32-AB46853796F9}" dt="2022-09-12T02:34:05.884" v="90"/>
          <ac:picMkLst>
            <pc:docMk/>
            <pc:sldMk cId="1290303672" sldId="304"/>
            <ac:picMk id="5" creationId="{00000000-0000-0000-0000-000000000000}"/>
          </ac:picMkLst>
        </pc:picChg>
      </pc:sldChg>
      <pc:sldChg chg="addSp delSp modSp mod setBg">
        <pc:chgData name="Lauren Funkhouser" userId="S::memberatlarge@mcleancrew.org::27741550-8802-4f62-95ba-c35c826a73bc" providerId="AD" clId="Web-{2089F591-5003-CCF3-3A32-AB46853796F9}" dt="2022-09-12T02:34:35.246" v="93"/>
        <pc:sldMkLst>
          <pc:docMk/>
          <pc:sldMk cId="3529099048" sldId="305"/>
        </pc:sldMkLst>
        <pc:spChg chg="del">
          <ac:chgData name="Lauren Funkhouser" userId="S::memberatlarge@mcleancrew.org::27741550-8802-4f62-95ba-c35c826a73bc" providerId="AD" clId="Web-{2089F591-5003-CCF3-3A32-AB46853796F9}" dt="2022-09-12T02:34:35.246" v="93"/>
          <ac:spMkLst>
            <pc:docMk/>
            <pc:sldMk cId="3529099048" sldId="305"/>
            <ac:spMk id="2" creationId="{00000000-0000-0000-0000-000000000000}"/>
          </ac:spMkLst>
        </pc:spChg>
        <pc:spChg chg="add del mod">
          <ac:chgData name="Lauren Funkhouser" userId="S::memberatlarge@mcleancrew.org::27741550-8802-4f62-95ba-c35c826a73bc" providerId="AD" clId="Web-{2089F591-5003-CCF3-3A32-AB46853796F9}" dt="2022-09-12T02:34:27.120" v="92"/>
          <ac:spMkLst>
            <pc:docMk/>
            <pc:sldMk cId="3529099048" sldId="305"/>
            <ac:spMk id="4" creationId="{698FE534-9772-157D-E15D-6DDBA496982B}"/>
          </ac:spMkLst>
        </pc:spChg>
        <pc:spChg chg="add">
          <ac:chgData name="Lauren Funkhouser" userId="S::memberatlarge@mcleancrew.org::27741550-8802-4f62-95ba-c35c826a73bc" providerId="AD" clId="Web-{2089F591-5003-CCF3-3A32-AB46853796F9}" dt="2022-09-12T02:34:35.246" v="93"/>
          <ac:spMkLst>
            <pc:docMk/>
            <pc:sldMk cId="3529099048" sldId="305"/>
            <ac:spMk id="11" creationId="{42A4FC2C-047E-45A5-965D-8E1E3BF09BC6}"/>
          </ac:spMkLst>
        </pc:spChg>
        <pc:picChg chg="del">
          <ac:chgData name="Lauren Funkhouser" userId="S::memberatlarge@mcleancrew.org::27741550-8802-4f62-95ba-c35c826a73bc" providerId="AD" clId="Web-{2089F591-5003-CCF3-3A32-AB46853796F9}" dt="2022-09-12T02:34:17.416" v="91"/>
          <ac:picMkLst>
            <pc:docMk/>
            <pc:sldMk cId="3529099048" sldId="305"/>
            <ac:picMk id="5" creationId="{00000000-0000-0000-0000-000000000000}"/>
          </ac:picMkLst>
        </pc:picChg>
        <pc:picChg chg="add mod ord">
          <ac:chgData name="Lauren Funkhouser" userId="S::memberatlarge@mcleancrew.org::27741550-8802-4f62-95ba-c35c826a73bc" providerId="AD" clId="Web-{2089F591-5003-CCF3-3A32-AB46853796F9}" dt="2022-09-12T02:34:35.246" v="93"/>
          <ac:picMkLst>
            <pc:docMk/>
            <pc:sldMk cId="3529099048" sldId="305"/>
            <ac:picMk id="6" creationId="{ADB4EC15-8683-DA9F-A241-05CB0B234AE8}"/>
          </ac:picMkLst>
        </pc:picChg>
      </pc:sldChg>
      <pc:sldChg chg="addSp delSp modSp">
        <pc:chgData name="Lauren Funkhouser" userId="S::memberatlarge@mcleancrew.org::27741550-8802-4f62-95ba-c35c826a73bc" providerId="AD" clId="Web-{2089F591-5003-CCF3-3A32-AB46853796F9}" dt="2022-09-12T02:38:25.906" v="108" actId="14100"/>
        <pc:sldMkLst>
          <pc:docMk/>
          <pc:sldMk cId="2883878984" sldId="308"/>
        </pc:sldMkLst>
        <pc:spChg chg="add del mod">
          <ac:chgData name="Lauren Funkhouser" userId="S::memberatlarge@mcleancrew.org::27741550-8802-4f62-95ba-c35c826a73bc" providerId="AD" clId="Web-{2089F591-5003-CCF3-3A32-AB46853796F9}" dt="2022-09-12T02:37:32.586" v="104"/>
          <ac:spMkLst>
            <pc:docMk/>
            <pc:sldMk cId="2883878984" sldId="308"/>
            <ac:spMk id="4" creationId="{7DEDA98D-A11D-76CE-E7BC-BA012219C918}"/>
          </ac:spMkLst>
        </pc:spChg>
        <pc:spChg chg="add del mod">
          <ac:chgData name="Lauren Funkhouser" userId="S::memberatlarge@mcleancrew.org::27741550-8802-4f62-95ba-c35c826a73bc" providerId="AD" clId="Web-{2089F591-5003-CCF3-3A32-AB46853796F9}" dt="2022-09-12T02:38:15.124" v="107"/>
          <ac:spMkLst>
            <pc:docMk/>
            <pc:sldMk cId="2883878984" sldId="308"/>
            <ac:spMk id="8" creationId="{FF4826C9-D8F0-4933-995E-6E8B6E57AE15}"/>
          </ac:spMkLst>
        </pc:spChg>
        <pc:picChg chg="del">
          <ac:chgData name="Lauren Funkhouser" userId="S::memberatlarge@mcleancrew.org::27741550-8802-4f62-95ba-c35c826a73bc" providerId="AD" clId="Web-{2089F591-5003-CCF3-3A32-AB46853796F9}" dt="2022-09-12T02:37:25.304" v="103"/>
          <ac:picMkLst>
            <pc:docMk/>
            <pc:sldMk cId="2883878984" sldId="308"/>
            <ac:picMk id="5" creationId="{00000000-0000-0000-0000-000000000000}"/>
          </ac:picMkLst>
        </pc:picChg>
        <pc:picChg chg="add del mod ord">
          <ac:chgData name="Lauren Funkhouser" userId="S::memberatlarge@mcleancrew.org::27741550-8802-4f62-95ba-c35c826a73bc" providerId="AD" clId="Web-{2089F591-5003-CCF3-3A32-AB46853796F9}" dt="2022-09-12T02:37:48.384" v="106"/>
          <ac:picMkLst>
            <pc:docMk/>
            <pc:sldMk cId="2883878984" sldId="308"/>
            <ac:picMk id="6" creationId="{87141EED-9E4E-1753-5D92-16313D2F6A45}"/>
          </ac:picMkLst>
        </pc:picChg>
        <pc:picChg chg="add mod ord">
          <ac:chgData name="Lauren Funkhouser" userId="S::memberatlarge@mcleancrew.org::27741550-8802-4f62-95ba-c35c826a73bc" providerId="AD" clId="Web-{2089F591-5003-CCF3-3A32-AB46853796F9}" dt="2022-09-12T02:38:25.906" v="108" actId="14100"/>
          <ac:picMkLst>
            <pc:docMk/>
            <pc:sldMk cId="2883878984" sldId="308"/>
            <ac:picMk id="9" creationId="{D27FF424-094B-4CBE-E923-779172A80454}"/>
          </ac:picMkLst>
        </pc:picChg>
      </pc:sldChg>
      <pc:sldChg chg="addSp delSp modSp">
        <pc:chgData name="Lauren Funkhouser" userId="S::memberatlarge@mcleancrew.org::27741550-8802-4f62-95ba-c35c826a73bc" providerId="AD" clId="Web-{2089F591-5003-CCF3-3A32-AB46853796F9}" dt="2022-09-12T02:35:46.360" v="95"/>
        <pc:sldMkLst>
          <pc:docMk/>
          <pc:sldMk cId="1090996136" sldId="309"/>
        </pc:sldMkLst>
        <pc:spChg chg="add del mod">
          <ac:chgData name="Lauren Funkhouser" userId="S::memberatlarge@mcleancrew.org::27741550-8802-4f62-95ba-c35c826a73bc" providerId="AD" clId="Web-{2089F591-5003-CCF3-3A32-AB46853796F9}" dt="2022-09-12T02:35:46.360" v="95"/>
          <ac:spMkLst>
            <pc:docMk/>
            <pc:sldMk cId="1090996136" sldId="309"/>
            <ac:spMk id="4" creationId="{7E9E09D7-0943-5181-20C9-EDC21001EA48}"/>
          </ac:spMkLst>
        </pc:spChg>
        <pc:picChg chg="del">
          <ac:chgData name="Lauren Funkhouser" userId="S::memberatlarge@mcleancrew.org::27741550-8802-4f62-95ba-c35c826a73bc" providerId="AD" clId="Web-{2089F591-5003-CCF3-3A32-AB46853796F9}" dt="2022-09-12T02:35:38.328" v="94"/>
          <ac:picMkLst>
            <pc:docMk/>
            <pc:sldMk cId="1090996136" sldId="309"/>
            <ac:picMk id="5" creationId="{00000000-0000-0000-0000-000000000000}"/>
          </ac:picMkLst>
        </pc:picChg>
        <pc:picChg chg="add mod ord">
          <ac:chgData name="Lauren Funkhouser" userId="S::memberatlarge@mcleancrew.org::27741550-8802-4f62-95ba-c35c826a73bc" providerId="AD" clId="Web-{2089F591-5003-CCF3-3A32-AB46853796F9}" dt="2022-09-12T02:35:46.360" v="95"/>
          <ac:picMkLst>
            <pc:docMk/>
            <pc:sldMk cId="1090996136" sldId="309"/>
            <ac:picMk id="6" creationId="{339B5453-DE94-A9D3-2071-4AF85F476CE9}"/>
          </ac:picMkLst>
        </pc:picChg>
      </pc:sldChg>
      <pc:sldChg chg="addSp delSp modSp">
        <pc:chgData name="Lauren Funkhouser" userId="S::memberatlarge@mcleancrew.org::27741550-8802-4f62-95ba-c35c826a73bc" providerId="AD" clId="Web-{2089F591-5003-CCF3-3A32-AB46853796F9}" dt="2022-09-12T02:37:15.116" v="102" actId="14100"/>
        <pc:sldMkLst>
          <pc:docMk/>
          <pc:sldMk cId="717866952" sldId="310"/>
        </pc:sldMkLst>
        <pc:spChg chg="add del mod">
          <ac:chgData name="Lauren Funkhouser" userId="S::memberatlarge@mcleancrew.org::27741550-8802-4f62-95ba-c35c826a73bc" providerId="AD" clId="Web-{2089F591-5003-CCF3-3A32-AB46853796F9}" dt="2022-09-12T02:36:54.443" v="100"/>
          <ac:spMkLst>
            <pc:docMk/>
            <pc:sldMk cId="717866952" sldId="310"/>
            <ac:spMk id="4" creationId="{E50B0B5E-0697-262D-723F-ED54209EF027}"/>
          </ac:spMkLst>
        </pc:spChg>
        <pc:picChg chg="del">
          <ac:chgData name="Lauren Funkhouser" userId="S::memberatlarge@mcleancrew.org::27741550-8802-4f62-95ba-c35c826a73bc" providerId="AD" clId="Web-{2089F591-5003-CCF3-3A32-AB46853796F9}" dt="2022-09-12T02:36:37.551" v="99"/>
          <ac:picMkLst>
            <pc:docMk/>
            <pc:sldMk cId="717866952" sldId="310"/>
            <ac:picMk id="5" creationId="{00000000-0000-0000-0000-000000000000}"/>
          </ac:picMkLst>
        </pc:picChg>
        <pc:picChg chg="add mod ord">
          <ac:chgData name="Lauren Funkhouser" userId="S::memberatlarge@mcleancrew.org::27741550-8802-4f62-95ba-c35c826a73bc" providerId="AD" clId="Web-{2089F591-5003-CCF3-3A32-AB46853796F9}" dt="2022-09-12T02:37:15.116" v="102" actId="14100"/>
          <ac:picMkLst>
            <pc:docMk/>
            <pc:sldMk cId="717866952" sldId="310"/>
            <ac:picMk id="6" creationId="{77613677-1C92-D001-5E26-ED277B1B5051}"/>
          </ac:picMkLst>
        </pc:picChg>
      </pc:sldChg>
      <pc:sldChg chg="addSp delSp modSp">
        <pc:chgData name="Lauren Funkhouser" userId="S::memberatlarge@mcleancrew.org::27741550-8802-4f62-95ba-c35c826a73bc" providerId="AD" clId="Web-{2089F591-5003-CCF3-3A32-AB46853796F9}" dt="2022-09-12T02:38:56.204" v="110"/>
        <pc:sldMkLst>
          <pc:docMk/>
          <pc:sldMk cId="1953792753" sldId="312"/>
        </pc:sldMkLst>
        <pc:spChg chg="add del mod">
          <ac:chgData name="Lauren Funkhouser" userId="S::memberatlarge@mcleancrew.org::27741550-8802-4f62-95ba-c35c826a73bc" providerId="AD" clId="Web-{2089F591-5003-CCF3-3A32-AB46853796F9}" dt="2022-09-12T02:38:56.204" v="110"/>
          <ac:spMkLst>
            <pc:docMk/>
            <pc:sldMk cId="1953792753" sldId="312"/>
            <ac:spMk id="4" creationId="{C629EDF5-E11E-C385-35DC-B72EE20C0602}"/>
          </ac:spMkLst>
        </pc:spChg>
        <pc:picChg chg="del">
          <ac:chgData name="Lauren Funkhouser" userId="S::memberatlarge@mcleancrew.org::27741550-8802-4f62-95ba-c35c826a73bc" providerId="AD" clId="Web-{2089F591-5003-CCF3-3A32-AB46853796F9}" dt="2022-09-12T02:38:50.282" v="109"/>
          <ac:picMkLst>
            <pc:docMk/>
            <pc:sldMk cId="1953792753" sldId="312"/>
            <ac:picMk id="5" creationId="{00000000-0000-0000-0000-000000000000}"/>
          </ac:picMkLst>
        </pc:picChg>
        <pc:picChg chg="add mod ord">
          <ac:chgData name="Lauren Funkhouser" userId="S::memberatlarge@mcleancrew.org::27741550-8802-4f62-95ba-c35c826a73bc" providerId="AD" clId="Web-{2089F591-5003-CCF3-3A32-AB46853796F9}" dt="2022-09-12T02:38:56.204" v="110"/>
          <ac:picMkLst>
            <pc:docMk/>
            <pc:sldMk cId="1953792753" sldId="312"/>
            <ac:picMk id="6" creationId="{EDD8D5C0-C5B1-B2DB-C9FF-923995488711}"/>
          </ac:picMkLst>
        </pc:picChg>
      </pc:sldChg>
      <pc:sldChg chg="del">
        <pc:chgData name="Lauren Funkhouser" userId="S::memberatlarge@mcleancrew.org::27741550-8802-4f62-95ba-c35c826a73bc" providerId="AD" clId="Web-{2089F591-5003-CCF3-3A32-AB46853796F9}" dt="2022-09-12T02:39:19.347" v="111"/>
        <pc:sldMkLst>
          <pc:docMk/>
          <pc:sldMk cId="131030693" sldId="314"/>
        </pc:sldMkLst>
      </pc:sldChg>
      <pc:sldChg chg="del">
        <pc:chgData name="Lauren Funkhouser" userId="S::memberatlarge@mcleancrew.org::27741550-8802-4f62-95ba-c35c826a73bc" providerId="AD" clId="Web-{2089F591-5003-CCF3-3A32-AB46853796F9}" dt="2022-09-12T02:39:26.706" v="112"/>
        <pc:sldMkLst>
          <pc:docMk/>
          <pc:sldMk cId="2991681129" sldId="315"/>
        </pc:sldMkLst>
      </pc:sldChg>
      <pc:sldChg chg="addSp delSp modSp">
        <pc:chgData name="Lauren Funkhouser" userId="S::memberatlarge@mcleancrew.org::27741550-8802-4f62-95ba-c35c826a73bc" providerId="AD" clId="Web-{2089F591-5003-CCF3-3A32-AB46853796F9}" dt="2022-09-12T02:36:32.941" v="98" actId="14100"/>
        <pc:sldMkLst>
          <pc:docMk/>
          <pc:sldMk cId="2315431210" sldId="317"/>
        </pc:sldMkLst>
        <pc:spChg chg="add del mod">
          <ac:chgData name="Lauren Funkhouser" userId="S::memberatlarge@mcleancrew.org::27741550-8802-4f62-95ba-c35c826a73bc" providerId="AD" clId="Web-{2089F591-5003-CCF3-3A32-AB46853796F9}" dt="2022-09-12T02:36:23.112" v="97"/>
          <ac:spMkLst>
            <pc:docMk/>
            <pc:sldMk cId="2315431210" sldId="317"/>
            <ac:spMk id="4" creationId="{6495D23B-2C0E-BCAE-FB93-F6B91513635C}"/>
          </ac:spMkLst>
        </pc:spChg>
        <pc:picChg chg="del">
          <ac:chgData name="Lauren Funkhouser" userId="S::memberatlarge@mcleancrew.org::27741550-8802-4f62-95ba-c35c826a73bc" providerId="AD" clId="Web-{2089F591-5003-CCF3-3A32-AB46853796F9}" dt="2022-09-12T02:36:09.815" v="96"/>
          <ac:picMkLst>
            <pc:docMk/>
            <pc:sldMk cId="2315431210" sldId="317"/>
            <ac:picMk id="5" creationId="{00000000-0000-0000-0000-000000000000}"/>
          </ac:picMkLst>
        </pc:picChg>
        <pc:picChg chg="add mod ord">
          <ac:chgData name="Lauren Funkhouser" userId="S::memberatlarge@mcleancrew.org::27741550-8802-4f62-95ba-c35c826a73bc" providerId="AD" clId="Web-{2089F591-5003-CCF3-3A32-AB46853796F9}" dt="2022-09-12T02:36:32.941" v="98" actId="14100"/>
          <ac:picMkLst>
            <pc:docMk/>
            <pc:sldMk cId="2315431210" sldId="317"/>
            <ac:picMk id="6" creationId="{2F6A7709-B6C8-BE4C-BB0B-7EDD376C9271}"/>
          </ac:picMkLst>
        </pc:picChg>
      </pc:sldChg>
      <pc:sldChg chg="modSp">
        <pc:chgData name="Lauren Funkhouser" userId="S::memberatlarge@mcleancrew.org::27741550-8802-4f62-95ba-c35c826a73bc" providerId="AD" clId="Web-{2089F591-5003-CCF3-3A32-AB46853796F9}" dt="2022-09-12T02:25:05.474" v="61" actId="20577"/>
        <pc:sldMkLst>
          <pc:docMk/>
          <pc:sldMk cId="3087619157" sldId="325"/>
        </pc:sldMkLst>
        <pc:spChg chg="mod">
          <ac:chgData name="Lauren Funkhouser" userId="S::memberatlarge@mcleancrew.org::27741550-8802-4f62-95ba-c35c826a73bc" providerId="AD" clId="Web-{2089F591-5003-CCF3-3A32-AB46853796F9}" dt="2022-09-12T02:25:05.474" v="61" actId="20577"/>
          <ac:spMkLst>
            <pc:docMk/>
            <pc:sldMk cId="3087619157" sldId="325"/>
            <ac:spMk id="3" creationId="{00000000-0000-0000-0000-000000000000}"/>
          </ac:spMkLst>
        </pc:spChg>
      </pc:sldChg>
      <pc:sldChg chg="addSp delSp modSp new mod ord setBg">
        <pc:chgData name="Lauren Funkhouser" userId="S::memberatlarge@mcleancrew.org::27741550-8802-4f62-95ba-c35c826a73bc" providerId="AD" clId="Web-{2089F591-5003-CCF3-3A32-AB46853796F9}" dt="2022-09-12T02:39:47.208" v="116"/>
        <pc:sldMkLst>
          <pc:docMk/>
          <pc:sldMk cId="4188878113" sldId="327"/>
        </pc:sldMkLst>
        <pc:spChg chg="del">
          <ac:chgData name="Lauren Funkhouser" userId="S::memberatlarge@mcleancrew.org::27741550-8802-4f62-95ba-c35c826a73bc" providerId="AD" clId="Web-{2089F591-5003-CCF3-3A32-AB46853796F9}" dt="2022-09-12T02:39:47.208" v="116"/>
          <ac:spMkLst>
            <pc:docMk/>
            <pc:sldMk cId="4188878113" sldId="327"/>
            <ac:spMk id="2" creationId="{0F848564-07AC-388A-83ED-4242A125D938}"/>
          </ac:spMkLst>
        </pc:spChg>
        <pc:spChg chg="del">
          <ac:chgData name="Lauren Funkhouser" userId="S::memberatlarge@mcleancrew.org::27741550-8802-4f62-95ba-c35c826a73bc" providerId="AD" clId="Web-{2089F591-5003-CCF3-3A32-AB46853796F9}" dt="2022-09-12T02:39:43.614" v="115"/>
          <ac:spMkLst>
            <pc:docMk/>
            <pc:sldMk cId="4188878113" sldId="327"/>
            <ac:spMk id="3" creationId="{AB534FC1-DBE8-4005-B408-34999FD1DCD4}"/>
          </ac:spMkLst>
        </pc:spChg>
        <pc:spChg chg="add">
          <ac:chgData name="Lauren Funkhouser" userId="S::memberatlarge@mcleancrew.org::27741550-8802-4f62-95ba-c35c826a73bc" providerId="AD" clId="Web-{2089F591-5003-CCF3-3A32-AB46853796F9}" dt="2022-09-12T02:39:47.208" v="116"/>
          <ac:spMkLst>
            <pc:docMk/>
            <pc:sldMk cId="4188878113" sldId="327"/>
            <ac:spMk id="9" creationId="{42A4FC2C-047E-45A5-965D-8E1E3BF09BC6}"/>
          </ac:spMkLst>
        </pc:spChg>
        <pc:picChg chg="add mod ord">
          <ac:chgData name="Lauren Funkhouser" userId="S::memberatlarge@mcleancrew.org::27741550-8802-4f62-95ba-c35c826a73bc" providerId="AD" clId="Web-{2089F591-5003-CCF3-3A32-AB46853796F9}" dt="2022-09-12T02:39:47.208" v="116"/>
          <ac:picMkLst>
            <pc:docMk/>
            <pc:sldMk cId="4188878113" sldId="327"/>
            <ac:picMk id="4" creationId="{AC7245F9-CE04-BBD6-89B9-6C98243DE59C}"/>
          </ac:picMkLst>
        </pc:picChg>
      </pc:sldChg>
      <pc:sldChg chg="new ord">
        <pc:chgData name="Lauren Funkhouser" userId="S::memberatlarge@mcleancrew.org::27741550-8802-4f62-95ba-c35c826a73bc" providerId="AD" clId="Web-{2089F591-5003-CCF3-3A32-AB46853796F9}" dt="2022-09-12T02:40:39.133" v="123"/>
        <pc:sldMkLst>
          <pc:docMk/>
          <pc:sldMk cId="2922983686" sldId="328"/>
        </pc:sldMkLst>
      </pc:sldChg>
      <pc:sldChg chg="new">
        <pc:chgData name="Lauren Funkhouser" userId="S::memberatlarge@mcleancrew.org::27741550-8802-4f62-95ba-c35c826a73bc" providerId="AD" clId="Web-{2089F591-5003-CCF3-3A32-AB46853796F9}" dt="2022-09-12T02:40:48.868" v="124"/>
        <pc:sldMkLst>
          <pc:docMk/>
          <pc:sldMk cId="831743242" sldId="329"/>
        </pc:sldMkLst>
      </pc:sldChg>
    </pc:docChg>
  </pc:docChgLst>
  <pc:docChgLst>
    <pc:chgData name="Lauren Funkhouser" userId="S::memberatlarge@mcleancrew.org::27741550-8802-4f62-95ba-c35c826a73bc" providerId="AD" clId="Web-{BDBD90FD-9141-1CAC-8BE8-E4B021D3527C}"/>
    <pc:docChg chg="addSld delSld modSld sldOrd">
      <pc:chgData name="Lauren Funkhouser" userId="S::memberatlarge@mcleancrew.org::27741550-8802-4f62-95ba-c35c826a73bc" providerId="AD" clId="Web-{BDBD90FD-9141-1CAC-8BE8-E4B021D3527C}" dt="2022-09-13T01:37:32.190" v="29"/>
      <pc:docMkLst>
        <pc:docMk/>
      </pc:docMkLst>
      <pc:sldChg chg="addSp delSp modSp">
        <pc:chgData name="Lauren Funkhouser" userId="S::memberatlarge@mcleancrew.org::27741550-8802-4f62-95ba-c35c826a73bc" providerId="AD" clId="Web-{BDBD90FD-9141-1CAC-8BE8-E4B021D3527C}" dt="2022-09-13T01:34:34.777" v="15" actId="1076"/>
        <pc:sldMkLst>
          <pc:docMk/>
          <pc:sldMk cId="3613251932" sldId="257"/>
        </pc:sldMkLst>
        <pc:picChg chg="add mod">
          <ac:chgData name="Lauren Funkhouser" userId="S::memberatlarge@mcleancrew.org::27741550-8802-4f62-95ba-c35c826a73bc" providerId="AD" clId="Web-{BDBD90FD-9141-1CAC-8BE8-E4B021D3527C}" dt="2022-09-13T01:34:34.777" v="15" actId="1076"/>
          <ac:picMkLst>
            <pc:docMk/>
            <pc:sldMk cId="3613251932" sldId="257"/>
            <ac:picMk id="3" creationId="{D5E394FE-0263-A399-8BF5-0D9783087457}"/>
          </ac:picMkLst>
        </pc:picChg>
        <pc:picChg chg="del">
          <ac:chgData name="Lauren Funkhouser" userId="S::memberatlarge@mcleancrew.org::27741550-8802-4f62-95ba-c35c826a73bc" providerId="AD" clId="Web-{BDBD90FD-9141-1CAC-8BE8-E4B021D3527C}" dt="2022-09-13T01:33:42.900" v="8"/>
          <ac:picMkLst>
            <pc:docMk/>
            <pc:sldMk cId="3613251932" sldId="257"/>
            <ac:picMk id="4" creationId="{7ED7A4DC-E8D0-E220-D2BB-942C49CFCDBB}"/>
          </ac:picMkLst>
        </pc:picChg>
      </pc:sldChg>
      <pc:sldChg chg="addSp delSp modSp">
        <pc:chgData name="Lauren Funkhouser" userId="S::memberatlarge@mcleancrew.org::27741550-8802-4f62-95ba-c35c826a73bc" providerId="AD" clId="Web-{BDBD90FD-9141-1CAC-8BE8-E4B021D3527C}" dt="2022-09-13T01:35:27.513" v="18" actId="14100"/>
        <pc:sldMkLst>
          <pc:docMk/>
          <pc:sldMk cId="2911236202" sldId="296"/>
        </pc:sldMkLst>
        <pc:spChg chg="add del mod">
          <ac:chgData name="Lauren Funkhouser" userId="S::memberatlarge@mcleancrew.org::27741550-8802-4f62-95ba-c35c826a73bc" providerId="AD" clId="Web-{BDBD90FD-9141-1CAC-8BE8-E4B021D3527C}" dt="2022-09-13T01:35:16.529" v="17"/>
          <ac:spMkLst>
            <pc:docMk/>
            <pc:sldMk cId="2911236202" sldId="296"/>
            <ac:spMk id="4" creationId="{C6DD9E76-E328-B26A-1EA5-D758BB2455BD}"/>
          </ac:spMkLst>
        </pc:spChg>
        <pc:picChg chg="add mod ord">
          <ac:chgData name="Lauren Funkhouser" userId="S::memberatlarge@mcleancrew.org::27741550-8802-4f62-95ba-c35c826a73bc" providerId="AD" clId="Web-{BDBD90FD-9141-1CAC-8BE8-E4B021D3527C}" dt="2022-09-13T01:35:27.513" v="18" actId="14100"/>
          <ac:picMkLst>
            <pc:docMk/>
            <pc:sldMk cId="2911236202" sldId="296"/>
            <ac:picMk id="5" creationId="{239F4137-97C1-746E-BB36-81E0E08263F8}"/>
          </ac:picMkLst>
        </pc:picChg>
        <pc:picChg chg="del">
          <ac:chgData name="Lauren Funkhouser" userId="S::memberatlarge@mcleancrew.org::27741550-8802-4f62-95ba-c35c826a73bc" providerId="AD" clId="Web-{BDBD90FD-9141-1CAC-8BE8-E4B021D3527C}" dt="2022-09-13T01:35:04.653" v="16"/>
          <ac:picMkLst>
            <pc:docMk/>
            <pc:sldMk cId="2911236202" sldId="296"/>
            <ac:picMk id="7" creationId="{00000000-0000-0000-0000-000000000000}"/>
          </ac:picMkLst>
        </pc:picChg>
      </pc:sldChg>
      <pc:sldChg chg="del">
        <pc:chgData name="Lauren Funkhouser" userId="S::memberatlarge@mcleancrew.org::27741550-8802-4f62-95ba-c35c826a73bc" providerId="AD" clId="Web-{BDBD90FD-9141-1CAC-8BE8-E4B021D3527C}" dt="2022-09-13T01:35:51.952" v="19"/>
        <pc:sldMkLst>
          <pc:docMk/>
          <pc:sldMk cId="134131321" sldId="297"/>
        </pc:sldMkLst>
      </pc:sldChg>
      <pc:sldChg chg="del">
        <pc:chgData name="Lauren Funkhouser" userId="S::memberatlarge@mcleancrew.org::27741550-8802-4f62-95ba-c35c826a73bc" providerId="AD" clId="Web-{BDBD90FD-9141-1CAC-8BE8-E4B021D3527C}" dt="2022-09-13T01:37:15.846" v="25"/>
        <pc:sldMkLst>
          <pc:docMk/>
          <pc:sldMk cId="1615994223" sldId="300"/>
        </pc:sldMkLst>
      </pc:sldChg>
      <pc:sldChg chg="del">
        <pc:chgData name="Lauren Funkhouser" userId="S::memberatlarge@mcleancrew.org::27741550-8802-4f62-95ba-c35c826a73bc" providerId="AD" clId="Web-{BDBD90FD-9141-1CAC-8BE8-E4B021D3527C}" dt="2022-09-13T01:36:43.251" v="23"/>
        <pc:sldMkLst>
          <pc:docMk/>
          <pc:sldMk cId="1022783706" sldId="301"/>
        </pc:sldMkLst>
      </pc:sldChg>
      <pc:sldChg chg="del">
        <pc:chgData name="Lauren Funkhouser" userId="S::memberatlarge@mcleancrew.org::27741550-8802-4f62-95ba-c35c826a73bc" providerId="AD" clId="Web-{BDBD90FD-9141-1CAC-8BE8-E4B021D3527C}" dt="2022-09-13T01:37:06.736" v="24"/>
        <pc:sldMkLst>
          <pc:docMk/>
          <pc:sldMk cId="1090996136" sldId="309"/>
        </pc:sldMkLst>
      </pc:sldChg>
      <pc:sldChg chg="addSp delSp modSp mod setBg">
        <pc:chgData name="Lauren Funkhouser" userId="S::memberatlarge@mcleancrew.org::27741550-8802-4f62-95ba-c35c826a73bc" providerId="AD" clId="Web-{BDBD90FD-9141-1CAC-8BE8-E4B021D3527C}" dt="2022-09-13T01:32:38.929" v="3"/>
        <pc:sldMkLst>
          <pc:docMk/>
          <pc:sldMk cId="2922983686" sldId="328"/>
        </pc:sldMkLst>
        <pc:spChg chg="del">
          <ac:chgData name="Lauren Funkhouser" userId="S::memberatlarge@mcleancrew.org::27741550-8802-4f62-95ba-c35c826a73bc" providerId="AD" clId="Web-{BDBD90FD-9141-1CAC-8BE8-E4B021D3527C}" dt="2022-09-13T01:32:38.929" v="3"/>
          <ac:spMkLst>
            <pc:docMk/>
            <pc:sldMk cId="2922983686" sldId="328"/>
            <ac:spMk id="2" creationId="{79A55914-C9C1-CB58-3DAE-C526F909BF85}"/>
          </ac:spMkLst>
        </pc:spChg>
        <pc:spChg chg="add del">
          <ac:chgData name="Lauren Funkhouser" userId="S::memberatlarge@mcleancrew.org::27741550-8802-4f62-95ba-c35c826a73bc" providerId="AD" clId="Web-{BDBD90FD-9141-1CAC-8BE8-E4B021D3527C}" dt="2022-09-13T01:32:30.663" v="2"/>
          <ac:spMkLst>
            <pc:docMk/>
            <pc:sldMk cId="2922983686" sldId="328"/>
            <ac:spMk id="3" creationId="{732A2E5E-0DA0-6F64-6291-8BC06A7C1E76}"/>
          </ac:spMkLst>
        </pc:spChg>
        <pc:spChg chg="add">
          <ac:chgData name="Lauren Funkhouser" userId="S::memberatlarge@mcleancrew.org::27741550-8802-4f62-95ba-c35c826a73bc" providerId="AD" clId="Web-{BDBD90FD-9141-1CAC-8BE8-E4B021D3527C}" dt="2022-09-13T01:32:38.929" v="3"/>
          <ac:spMkLst>
            <pc:docMk/>
            <pc:sldMk cId="2922983686" sldId="328"/>
            <ac:spMk id="10" creationId="{42A4FC2C-047E-45A5-965D-8E1E3BF09BC6}"/>
          </ac:spMkLst>
        </pc:spChg>
        <pc:picChg chg="add del mod ord">
          <ac:chgData name="Lauren Funkhouser" userId="S::memberatlarge@mcleancrew.org::27741550-8802-4f62-95ba-c35c826a73bc" providerId="AD" clId="Web-{BDBD90FD-9141-1CAC-8BE8-E4B021D3527C}" dt="2022-09-13T01:32:12.272" v="1"/>
          <ac:picMkLst>
            <pc:docMk/>
            <pc:sldMk cId="2922983686" sldId="328"/>
            <ac:picMk id="4" creationId="{5BD0F5BD-2F46-0EA2-2338-DD545DD110EB}"/>
          </ac:picMkLst>
        </pc:picChg>
        <pc:picChg chg="add mod ord">
          <ac:chgData name="Lauren Funkhouser" userId="S::memberatlarge@mcleancrew.org::27741550-8802-4f62-95ba-c35c826a73bc" providerId="AD" clId="Web-{BDBD90FD-9141-1CAC-8BE8-E4B021D3527C}" dt="2022-09-13T01:32:38.929" v="3"/>
          <ac:picMkLst>
            <pc:docMk/>
            <pc:sldMk cId="2922983686" sldId="328"/>
            <ac:picMk id="5" creationId="{923F0256-AC3F-32BC-CD39-E1D17679A3A0}"/>
          </ac:picMkLst>
        </pc:picChg>
      </pc:sldChg>
      <pc:sldChg chg="addSp delSp modSp mod setBg">
        <pc:chgData name="Lauren Funkhouser" userId="S::memberatlarge@mcleancrew.org::27741550-8802-4f62-95ba-c35c826a73bc" providerId="AD" clId="Web-{BDBD90FD-9141-1CAC-8BE8-E4B021D3527C}" dt="2022-09-13T01:33:28.884" v="7"/>
        <pc:sldMkLst>
          <pc:docMk/>
          <pc:sldMk cId="831743242" sldId="329"/>
        </pc:sldMkLst>
        <pc:spChg chg="del">
          <ac:chgData name="Lauren Funkhouser" userId="S::memberatlarge@mcleancrew.org::27741550-8802-4f62-95ba-c35c826a73bc" providerId="AD" clId="Web-{BDBD90FD-9141-1CAC-8BE8-E4B021D3527C}" dt="2022-09-13T01:33:28.884" v="7"/>
          <ac:spMkLst>
            <pc:docMk/>
            <pc:sldMk cId="831743242" sldId="329"/>
            <ac:spMk id="2" creationId="{D3AF57E7-76CA-BBEE-58DD-B94280B0EDD3}"/>
          </ac:spMkLst>
        </pc:spChg>
        <pc:spChg chg="add del">
          <ac:chgData name="Lauren Funkhouser" userId="S::memberatlarge@mcleancrew.org::27741550-8802-4f62-95ba-c35c826a73bc" providerId="AD" clId="Web-{BDBD90FD-9141-1CAC-8BE8-E4B021D3527C}" dt="2022-09-13T01:33:22.399" v="6"/>
          <ac:spMkLst>
            <pc:docMk/>
            <pc:sldMk cId="831743242" sldId="329"/>
            <ac:spMk id="3" creationId="{C2AEB407-39C5-BDD3-BE31-29440B7A11AC}"/>
          </ac:spMkLst>
        </pc:spChg>
        <pc:spChg chg="add">
          <ac:chgData name="Lauren Funkhouser" userId="S::memberatlarge@mcleancrew.org::27741550-8802-4f62-95ba-c35c826a73bc" providerId="AD" clId="Web-{BDBD90FD-9141-1CAC-8BE8-E4B021D3527C}" dt="2022-09-13T01:33:28.884" v="7"/>
          <ac:spMkLst>
            <pc:docMk/>
            <pc:sldMk cId="831743242" sldId="329"/>
            <ac:spMk id="10" creationId="{42A4FC2C-047E-45A5-965D-8E1E3BF09BC6}"/>
          </ac:spMkLst>
        </pc:spChg>
        <pc:picChg chg="add del mod ord">
          <ac:chgData name="Lauren Funkhouser" userId="S::memberatlarge@mcleancrew.org::27741550-8802-4f62-95ba-c35c826a73bc" providerId="AD" clId="Web-{BDBD90FD-9141-1CAC-8BE8-E4B021D3527C}" dt="2022-09-13T01:33:17.946" v="5"/>
          <ac:picMkLst>
            <pc:docMk/>
            <pc:sldMk cId="831743242" sldId="329"/>
            <ac:picMk id="4" creationId="{C3F5BB8D-7855-941F-6A41-967FC5594C41}"/>
          </ac:picMkLst>
        </pc:picChg>
        <pc:picChg chg="add mod ord">
          <ac:chgData name="Lauren Funkhouser" userId="S::memberatlarge@mcleancrew.org::27741550-8802-4f62-95ba-c35c826a73bc" providerId="AD" clId="Web-{BDBD90FD-9141-1CAC-8BE8-E4B021D3527C}" dt="2022-09-13T01:33:28.884" v="7"/>
          <ac:picMkLst>
            <pc:docMk/>
            <pc:sldMk cId="831743242" sldId="329"/>
            <ac:picMk id="5" creationId="{2C2B17E5-5723-13C3-C0BC-52AFE8198413}"/>
          </ac:picMkLst>
        </pc:picChg>
      </pc:sldChg>
      <pc:sldChg chg="addSp delSp modSp new mod setBg">
        <pc:chgData name="Lauren Funkhouser" userId="S::memberatlarge@mcleancrew.org::27741550-8802-4f62-95ba-c35c826a73bc" providerId="AD" clId="Web-{BDBD90FD-9141-1CAC-8BE8-E4B021D3527C}" dt="2022-09-13T01:36:35.625" v="22"/>
        <pc:sldMkLst>
          <pc:docMk/>
          <pc:sldMk cId="3868902654" sldId="330"/>
        </pc:sldMkLst>
        <pc:spChg chg="del">
          <ac:chgData name="Lauren Funkhouser" userId="S::memberatlarge@mcleancrew.org::27741550-8802-4f62-95ba-c35c826a73bc" providerId="AD" clId="Web-{BDBD90FD-9141-1CAC-8BE8-E4B021D3527C}" dt="2022-09-13T01:36:35.625" v="22"/>
          <ac:spMkLst>
            <pc:docMk/>
            <pc:sldMk cId="3868902654" sldId="330"/>
            <ac:spMk id="2" creationId="{DBCC7C58-8D8C-E4D0-F631-59EFC994E1D2}"/>
          </ac:spMkLst>
        </pc:spChg>
        <pc:spChg chg="del">
          <ac:chgData name="Lauren Funkhouser" userId="S::memberatlarge@mcleancrew.org::27741550-8802-4f62-95ba-c35c826a73bc" providerId="AD" clId="Web-{BDBD90FD-9141-1CAC-8BE8-E4B021D3527C}" dt="2022-09-13T01:36:31.266" v="21"/>
          <ac:spMkLst>
            <pc:docMk/>
            <pc:sldMk cId="3868902654" sldId="330"/>
            <ac:spMk id="3" creationId="{941E3C2F-8314-6940-3894-56DD0A800CA8}"/>
          </ac:spMkLst>
        </pc:spChg>
        <pc:spChg chg="add">
          <ac:chgData name="Lauren Funkhouser" userId="S::memberatlarge@mcleancrew.org::27741550-8802-4f62-95ba-c35c826a73bc" providerId="AD" clId="Web-{BDBD90FD-9141-1CAC-8BE8-E4B021D3527C}" dt="2022-09-13T01:36:35.625" v="22"/>
          <ac:spMkLst>
            <pc:docMk/>
            <pc:sldMk cId="3868902654" sldId="330"/>
            <ac:spMk id="9" creationId="{42A4FC2C-047E-45A5-965D-8E1E3BF09BC6}"/>
          </ac:spMkLst>
        </pc:spChg>
        <pc:picChg chg="add mod ord">
          <ac:chgData name="Lauren Funkhouser" userId="S::memberatlarge@mcleancrew.org::27741550-8802-4f62-95ba-c35c826a73bc" providerId="AD" clId="Web-{BDBD90FD-9141-1CAC-8BE8-E4B021D3527C}" dt="2022-09-13T01:36:35.625" v="22"/>
          <ac:picMkLst>
            <pc:docMk/>
            <pc:sldMk cId="3868902654" sldId="330"/>
            <ac:picMk id="4" creationId="{D845266A-0032-717E-766D-89CFD09AA1BE}"/>
          </ac:picMkLst>
        </pc:picChg>
      </pc:sldChg>
      <pc:sldChg chg="addSp delSp modSp new mod ord setBg">
        <pc:chgData name="Lauren Funkhouser" userId="S::memberatlarge@mcleancrew.org::27741550-8802-4f62-95ba-c35c826a73bc" providerId="AD" clId="Web-{BDBD90FD-9141-1CAC-8BE8-E4B021D3527C}" dt="2022-09-13T01:37:32.190" v="29"/>
        <pc:sldMkLst>
          <pc:docMk/>
          <pc:sldMk cId="1824825880" sldId="331"/>
        </pc:sldMkLst>
        <pc:spChg chg="del">
          <ac:chgData name="Lauren Funkhouser" userId="S::memberatlarge@mcleancrew.org::27741550-8802-4f62-95ba-c35c826a73bc" providerId="AD" clId="Web-{BDBD90FD-9141-1CAC-8BE8-E4B021D3527C}" dt="2022-09-13T01:37:32.190" v="29"/>
          <ac:spMkLst>
            <pc:docMk/>
            <pc:sldMk cId="1824825880" sldId="331"/>
            <ac:spMk id="2" creationId="{E79250B7-0559-2549-687E-860FEB31884D}"/>
          </ac:spMkLst>
        </pc:spChg>
        <pc:spChg chg="del">
          <ac:chgData name="Lauren Funkhouser" userId="S::memberatlarge@mcleancrew.org::27741550-8802-4f62-95ba-c35c826a73bc" providerId="AD" clId="Web-{BDBD90FD-9141-1CAC-8BE8-E4B021D3527C}" dt="2022-09-13T01:37:28.768" v="28"/>
          <ac:spMkLst>
            <pc:docMk/>
            <pc:sldMk cId="1824825880" sldId="331"/>
            <ac:spMk id="3" creationId="{877BD878-B83C-A413-273F-B4010D3FB43D}"/>
          </ac:spMkLst>
        </pc:spChg>
        <pc:spChg chg="add">
          <ac:chgData name="Lauren Funkhouser" userId="S::memberatlarge@mcleancrew.org::27741550-8802-4f62-95ba-c35c826a73bc" providerId="AD" clId="Web-{BDBD90FD-9141-1CAC-8BE8-E4B021D3527C}" dt="2022-09-13T01:37:32.190" v="29"/>
          <ac:spMkLst>
            <pc:docMk/>
            <pc:sldMk cId="1824825880" sldId="331"/>
            <ac:spMk id="9" creationId="{42A4FC2C-047E-45A5-965D-8E1E3BF09BC6}"/>
          </ac:spMkLst>
        </pc:spChg>
        <pc:picChg chg="add mod ord">
          <ac:chgData name="Lauren Funkhouser" userId="S::memberatlarge@mcleancrew.org::27741550-8802-4f62-95ba-c35c826a73bc" providerId="AD" clId="Web-{BDBD90FD-9141-1CAC-8BE8-E4B021D3527C}" dt="2022-09-13T01:37:32.190" v="29"/>
          <ac:picMkLst>
            <pc:docMk/>
            <pc:sldMk cId="1824825880" sldId="331"/>
            <ac:picMk id="4" creationId="{E038FFC7-7529-C2FE-3A3C-B6D4001BC25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06117-F74B-4BE0-B152-D6048700F2D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E76EF-459E-4FE2-9E1F-292766400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2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09C0B-147C-4178-A246-26C26D5E582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8F325-3120-421D-A37B-6640E785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8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8F325-3120-421D-A37B-6640E78594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51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3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4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7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0528"/>
            <a:ext cx="1417903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1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3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8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63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5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72B6-C07B-42A0-B2C7-36771D8A161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37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772B6-C07B-42A0-B2C7-36771D8A161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9F856-5962-45B5-B9D4-9A915CCCD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0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597426" y="-6788703"/>
            <a:ext cx="6948399" cy="1403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500" b="0" i="0" u="none" strike="noStrike" cap="none" normalizeH="0" baseline="0" dirty="0">
              <a:ln>
                <a:noFill/>
              </a:ln>
              <a:solidFill>
                <a:srgbClr val="CC3333"/>
              </a:solidFill>
              <a:effectLst/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6500" dirty="0">
              <a:solidFill>
                <a:srgbClr val="CC3333"/>
              </a:solidFill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500" b="0" i="0" u="none" strike="noStrike" cap="none" normalizeH="0" baseline="0" dirty="0">
              <a:ln>
                <a:noFill/>
              </a:ln>
              <a:solidFill>
                <a:srgbClr val="CC3333"/>
              </a:solidFill>
              <a:effectLst/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6500" b="0" i="0" u="none" strike="noStrike" cap="none" normalizeH="0" baseline="0" dirty="0">
              <a:ln>
                <a:noFill/>
              </a:ln>
              <a:solidFill>
                <a:srgbClr val="CC3333"/>
              </a:solidFill>
              <a:effectLst/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6500" dirty="0">
              <a:solidFill>
                <a:srgbClr val="CC3333"/>
              </a:solidFill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500" b="0" i="0" u="none" strike="noStrike" cap="none" normalizeH="0" baseline="0" dirty="0">
                <a:ln>
                  <a:noFill/>
                </a:ln>
                <a:solidFill>
                  <a:srgbClr val="CC3333"/>
                </a:solidFill>
                <a:effectLst/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Welcome to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500" b="0" i="0" u="none" strike="noStrike" cap="none" normalizeH="0" baseline="0" dirty="0">
                <a:ln>
                  <a:noFill/>
                </a:ln>
                <a:solidFill>
                  <a:srgbClr val="CC3333"/>
                </a:solidFill>
                <a:effectLst/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McLean C</a:t>
            </a:r>
            <a:r>
              <a:rPr kumimoji="0" lang="en-US" altLang="en-US" sz="6500" b="1" i="0" u="none" strike="noStrike" cap="none" normalizeH="0" baseline="0" dirty="0">
                <a:ln>
                  <a:noFill/>
                </a:ln>
                <a:solidFill>
                  <a:srgbClr val="CC3333"/>
                </a:solidFill>
                <a:effectLst/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en-US" sz="6500" b="0" i="0" u="none" strike="noStrike" cap="none" normalizeH="0" baseline="0" dirty="0">
                <a:ln>
                  <a:noFill/>
                </a:ln>
                <a:solidFill>
                  <a:srgbClr val="CC3333"/>
                </a:solidFill>
                <a:effectLst/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ew C</a:t>
            </a:r>
            <a:r>
              <a:rPr kumimoji="0" lang="en-US" altLang="en-US" sz="6500" b="1" i="0" u="none" strike="noStrike" cap="none" normalizeH="0" baseline="0" dirty="0">
                <a:ln>
                  <a:noFill/>
                </a:ln>
                <a:solidFill>
                  <a:srgbClr val="CC3333"/>
                </a:solidFill>
                <a:effectLst/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altLang="en-US" sz="6500" b="0" i="0" u="none" strike="noStrike" cap="none" normalizeH="0" baseline="0" dirty="0">
                <a:ln>
                  <a:noFill/>
                </a:ln>
                <a:solidFill>
                  <a:srgbClr val="CC3333"/>
                </a:solidFill>
                <a:effectLst/>
                <a:latin typeface="Times New Roman" panose="02020603050405020304" pitchFamily="18" charset="0"/>
                <a:ea typeface="Arial Narrow" panose="020B0606020202030204" pitchFamily="34" charset="0"/>
                <a:cs typeface="Times New Roman" panose="02020603050405020304" pitchFamily="18" charset="0"/>
              </a:rPr>
              <a:t>ub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6500" dirty="0">
              <a:solidFill>
                <a:srgbClr val="CC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5400" dirty="0">
              <a:solidFill>
                <a:srgbClr val="000000"/>
              </a:solidFill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5400" dirty="0">
                <a:solidFill>
                  <a:srgbClr val="000000"/>
                </a:solidFill>
                <a:latin typeface="Times New Roman"/>
                <a:ea typeface="Arial Narrow" panose="020B0606020202030204" pitchFamily="34" charset="0"/>
                <a:cs typeface="Times New Roman"/>
              </a:rPr>
              <a:t>2022–2023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Arial Narrow" panose="020B0606020202030204" pitchFamily="34" charset="0"/>
                <a:cs typeface="Times New Roman"/>
              </a:rPr>
              <a:t> Season</a:t>
            </a:r>
            <a:endParaRPr lang="en-US" altLang="en-US" sz="5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/>
              <a:ea typeface="Arial Narrow" panose="020B0606020202030204" pitchFamily="34" charset="0"/>
              <a:cs typeface="Times New Roman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5400" dirty="0">
                <a:solidFill>
                  <a:srgbClr val="000000"/>
                </a:solidFill>
                <a:latin typeface="Times New Roman"/>
                <a:ea typeface="Arial Narrow" panose="020B0606020202030204" pitchFamily="34" charset="0"/>
                <a:cs typeface="Times New Roman"/>
              </a:rPr>
              <a:t>Parent Interest Meeting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7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32" y="1525408"/>
            <a:ext cx="2633251" cy="237744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8719665"/>
                  </p:ext>
                </p:extLst>
              </p:nvPr>
            </p:nvGraphicFramePr>
            <p:xfrm>
              <a:off x="-947330" y="-4515728"/>
              <a:ext cx="3048000" cy="1714500"/>
            </p:xfrm>
            <a:graphic>
              <a:graphicData uri="http://schemas.microsoft.com/office/powerpoint/2016/slidezoom">
                <pslz:sldZm>
                  <pslz:sldZmObj sldId="256" cId="1526158910">
                    <pslz:zmPr id="{24BDAFC7-652A-4DE1-A899-A9A255D9A895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5" action="ppaction://hlinksldjump"/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47330" y="-451572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6158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9" y="1838817"/>
            <a:ext cx="10297962" cy="4324954"/>
          </a:xfrm>
        </p:spPr>
      </p:pic>
    </p:spTree>
    <p:extLst>
      <p:ext uri="{BB962C8B-B14F-4D97-AF65-F5344CB8AC3E}">
        <p14:creationId xmlns:p14="http://schemas.microsoft.com/office/powerpoint/2010/main" val="396999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7200" dirty="0"/>
          </a:p>
          <a:p>
            <a:pPr marL="0" indent="0" algn="ctr">
              <a:buNone/>
            </a:pPr>
            <a:r>
              <a:rPr lang="en-US" sz="7200" dirty="0"/>
              <a:t>2. Make them into the ultimate team player</a:t>
            </a:r>
            <a:endParaRPr lang="en-US" sz="7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840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A group of people rowing a boat&#10;&#10;Description automatically generated">
            <a:extLst>
              <a:ext uri="{FF2B5EF4-FFF2-40B4-BE49-F238E27FC236}">
                <a16:creationId xmlns:a16="http://schemas.microsoft.com/office/drawing/2014/main" id="{2F6A7709-B6C8-BE4C-BB0B-7EDD376C9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923925"/>
            <a:ext cx="7885907" cy="5253038"/>
          </a:xfrm>
        </p:spPr>
      </p:pic>
    </p:spTree>
    <p:extLst>
      <p:ext uri="{BB962C8B-B14F-4D97-AF65-F5344CB8AC3E}">
        <p14:creationId xmlns:p14="http://schemas.microsoft.com/office/powerpoint/2010/main" val="2315431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7613677-1C92-D001-5E26-ED277B1B5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396" y="746125"/>
            <a:ext cx="8381207" cy="5583238"/>
          </a:xfrm>
        </p:spPr>
      </p:pic>
    </p:spTree>
    <p:extLst>
      <p:ext uri="{BB962C8B-B14F-4D97-AF65-F5344CB8AC3E}">
        <p14:creationId xmlns:p14="http://schemas.microsoft.com/office/powerpoint/2010/main" val="717866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9" descr="A picture containing outdoor, curb&#10;&#10;Description automatically generated">
            <a:extLst>
              <a:ext uri="{FF2B5EF4-FFF2-40B4-BE49-F238E27FC236}">
                <a16:creationId xmlns:a16="http://schemas.microsoft.com/office/drawing/2014/main" id="{D27FF424-094B-4CBE-E923-779172A80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758825"/>
            <a:ext cx="8127207" cy="5418138"/>
          </a:xfrm>
        </p:spPr>
      </p:pic>
    </p:spTree>
    <p:extLst>
      <p:ext uri="{BB962C8B-B14F-4D97-AF65-F5344CB8AC3E}">
        <p14:creationId xmlns:p14="http://schemas.microsoft.com/office/powerpoint/2010/main" val="2883878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8" y="0"/>
            <a:ext cx="10966763" cy="8229600"/>
          </a:xfrm>
        </p:spPr>
      </p:pic>
    </p:spTree>
    <p:extLst>
      <p:ext uri="{BB962C8B-B14F-4D97-AF65-F5344CB8AC3E}">
        <p14:creationId xmlns:p14="http://schemas.microsoft.com/office/powerpoint/2010/main" val="2592891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D8D5C0-C5B1-B2DB-C9FF-923995488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953792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/>
          </a:p>
          <a:p>
            <a:pPr marL="0" indent="0" algn="ctr">
              <a:buNone/>
            </a:pPr>
            <a:r>
              <a:rPr lang="en-US" sz="7200" dirty="0"/>
              <a:t>3. Increase their discipline and focus</a:t>
            </a:r>
          </a:p>
        </p:txBody>
      </p:sp>
    </p:spTree>
    <p:extLst>
      <p:ext uri="{BB962C8B-B14F-4D97-AF65-F5344CB8AC3E}">
        <p14:creationId xmlns:p14="http://schemas.microsoft.com/office/powerpoint/2010/main" val="687743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C7245F9-CE04-BBD6-89B9-6C98243DE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78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4. Transform their attitude and commitment to healthy eating</a:t>
            </a:r>
          </a:p>
        </p:txBody>
      </p:sp>
    </p:spTree>
    <p:extLst>
      <p:ext uri="{BB962C8B-B14F-4D97-AF65-F5344CB8AC3E}">
        <p14:creationId xmlns:p14="http://schemas.microsoft.com/office/powerpoint/2010/main" val="44009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0" y="-322628"/>
            <a:ext cx="5928969" cy="7180628"/>
          </a:xfrm>
        </p:spPr>
      </p:pic>
      <p:pic>
        <p:nvPicPr>
          <p:cNvPr id="3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5E394FE-0263-A399-8BF5-0D9783087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326" y="1378789"/>
            <a:ext cx="6668217" cy="4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51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32" y="91440"/>
            <a:ext cx="5071568" cy="676656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3E25257-D45C-945B-0550-E79DCA93B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685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749624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5. Unlock their </a:t>
            </a:r>
          </a:p>
          <a:p>
            <a:pPr marL="0" indent="0" algn="ctr">
              <a:buNone/>
            </a:pPr>
            <a:r>
              <a:rPr lang="en-US" sz="7200" dirty="0"/>
              <a:t>hidden champion </a:t>
            </a:r>
          </a:p>
        </p:txBody>
      </p:sp>
    </p:spTree>
    <p:extLst>
      <p:ext uri="{BB962C8B-B14F-4D97-AF65-F5344CB8AC3E}">
        <p14:creationId xmlns:p14="http://schemas.microsoft.com/office/powerpoint/2010/main" val="820252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23F0256-AC3F-32BC-CD39-E1D17679A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83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A picture containing person, tree, group, outdoor&#10;&#10;Description automatically generated">
            <a:extLst>
              <a:ext uri="{FF2B5EF4-FFF2-40B4-BE49-F238E27FC236}">
                <a16:creationId xmlns:a16="http://schemas.microsoft.com/office/drawing/2014/main" id="{2C2B17E5-5723-13C3-C0BC-52AFE8198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81" b="107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43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7200" dirty="0"/>
              <a:t>6. Expand and strengthen their college options</a:t>
            </a:r>
          </a:p>
        </p:txBody>
      </p:sp>
    </p:spTree>
    <p:extLst>
      <p:ext uri="{BB962C8B-B14F-4D97-AF65-F5344CB8AC3E}">
        <p14:creationId xmlns:p14="http://schemas.microsoft.com/office/powerpoint/2010/main" val="2474141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255" y="365125"/>
            <a:ext cx="7406640" cy="6325175"/>
          </a:xfrm>
        </p:spPr>
      </p:pic>
    </p:spTree>
    <p:extLst>
      <p:ext uri="{BB962C8B-B14F-4D97-AF65-F5344CB8AC3E}">
        <p14:creationId xmlns:p14="http://schemas.microsoft.com/office/powerpoint/2010/main" val="1436855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6600" dirty="0"/>
              <a:t>7. Help them</a:t>
            </a:r>
          </a:p>
          <a:p>
            <a:pPr marL="0" indent="0" algn="ctr">
              <a:buNone/>
            </a:pPr>
            <a:r>
              <a:rPr lang="en-US" sz="6600" dirty="0"/>
              <a:t>find their tribe</a:t>
            </a:r>
            <a:endParaRPr lang="en-US" sz="6600" dirty="0"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70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39F4137-97C1-746E-BB36-81E0E0826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874" y="1825625"/>
            <a:ext cx="7274629" cy="4854545"/>
          </a:xfrm>
        </p:spPr>
      </p:pic>
    </p:spTree>
    <p:extLst>
      <p:ext uri="{BB962C8B-B14F-4D97-AF65-F5344CB8AC3E}">
        <p14:creationId xmlns:p14="http://schemas.microsoft.com/office/powerpoint/2010/main" val="2911236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2" y="-115717"/>
            <a:ext cx="9875520" cy="7406640"/>
          </a:xfrm>
        </p:spPr>
      </p:pic>
    </p:spTree>
    <p:extLst>
      <p:ext uri="{BB962C8B-B14F-4D97-AF65-F5344CB8AC3E}">
        <p14:creationId xmlns:p14="http://schemas.microsoft.com/office/powerpoint/2010/main" val="1823078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D845266A-0032-717E-766D-89CFD09AA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94" b="52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02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0"/>
            <a:ext cx="10332720" cy="6888481"/>
          </a:xfrm>
        </p:spPr>
      </p:pic>
    </p:spTree>
    <p:extLst>
      <p:ext uri="{BB962C8B-B14F-4D97-AF65-F5344CB8AC3E}">
        <p14:creationId xmlns:p14="http://schemas.microsoft.com/office/powerpoint/2010/main" val="2706295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3" y="0"/>
            <a:ext cx="11041822" cy="7315200"/>
          </a:xfrm>
        </p:spPr>
      </p:pic>
    </p:spTree>
    <p:extLst>
      <p:ext uri="{BB962C8B-B14F-4D97-AF65-F5344CB8AC3E}">
        <p14:creationId xmlns:p14="http://schemas.microsoft.com/office/powerpoint/2010/main" val="3808275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38FFC7-7529-C2FE-3A3C-B6D4001BC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25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" y="-392644"/>
            <a:ext cx="11109961" cy="7406640"/>
          </a:xfrm>
        </p:spPr>
      </p:pic>
    </p:spTree>
    <p:extLst>
      <p:ext uri="{BB962C8B-B14F-4D97-AF65-F5344CB8AC3E}">
        <p14:creationId xmlns:p14="http://schemas.microsoft.com/office/powerpoint/2010/main" val="587727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7200" dirty="0"/>
          </a:p>
          <a:p>
            <a:pPr marL="0" indent="0" algn="ctr">
              <a:buNone/>
            </a:pPr>
            <a:r>
              <a:rPr lang="en-US" sz="7200" dirty="0"/>
              <a:t>What does it take?</a:t>
            </a:r>
            <a:endParaRPr lang="en-US" sz="7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315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6596"/>
            <a:ext cx="10515600" cy="435133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algn="ctr">
              <a:buNone/>
            </a:pPr>
            <a:endParaRPr lang="en-US" sz="5200" b="1" dirty="0">
              <a:cs typeface="Calibri"/>
            </a:endParaRPr>
          </a:p>
          <a:p>
            <a:pPr marL="0" indent="0" algn="ctr">
              <a:buNone/>
            </a:pPr>
            <a:endParaRPr lang="en-US" sz="5200" dirty="0"/>
          </a:p>
          <a:p>
            <a:r>
              <a:rPr lang="en-US" sz="5200" dirty="0"/>
              <a:t>Learn-to-Row: Novices only – not mandatory</a:t>
            </a:r>
            <a:endParaRPr lang="en-US" sz="5200" dirty="0">
              <a:cs typeface="Calibri"/>
            </a:endParaRPr>
          </a:p>
          <a:p>
            <a:pPr lvl="1"/>
            <a:r>
              <a:rPr lang="en-US" sz="4800" dirty="0">
                <a:cs typeface="Calibri"/>
              </a:rPr>
              <a:t>Session 1 – 19 and 21 September</a:t>
            </a:r>
          </a:p>
          <a:p>
            <a:pPr lvl="1"/>
            <a:r>
              <a:rPr lang="en-US" sz="4800" dirty="0">
                <a:cs typeface="Calibri"/>
              </a:rPr>
              <a:t>Session 2 – 27 and 29 September</a:t>
            </a:r>
          </a:p>
          <a:p>
            <a:pPr lvl="1"/>
            <a:r>
              <a:rPr lang="en-US" sz="4800" dirty="0">
                <a:cs typeface="Calibri"/>
              </a:rPr>
              <a:t>Swim Test required on 15 or 18 September</a:t>
            </a:r>
          </a:p>
          <a:p>
            <a:pPr marL="457200" lvl="1" indent="0">
              <a:buNone/>
            </a:pPr>
            <a:endParaRPr lang="en-US" sz="5200" dirty="0"/>
          </a:p>
          <a:p>
            <a:r>
              <a:rPr lang="en-US" sz="5200" dirty="0"/>
              <a:t>Winter conditioning: November – mid-February, 1 day off/week</a:t>
            </a:r>
          </a:p>
          <a:p>
            <a:endParaRPr lang="en-US" sz="5200" dirty="0"/>
          </a:p>
          <a:p>
            <a:r>
              <a:rPr lang="en-US" sz="5200" dirty="0"/>
              <a:t>Mandatory local Spring Break training: April 3 - 7</a:t>
            </a:r>
            <a:endParaRPr lang="en-US" sz="5200" dirty="0">
              <a:cs typeface="Calibri"/>
            </a:endParaRPr>
          </a:p>
          <a:p>
            <a:endParaRPr lang="en-US" sz="3600" dirty="0"/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98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010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4000" b="1" dirty="0"/>
              <a:t>Racing</a:t>
            </a:r>
          </a:p>
          <a:p>
            <a:pPr marL="0" indent="0">
              <a:buNone/>
            </a:pPr>
            <a:r>
              <a:rPr lang="en-US" sz="4000" dirty="0"/>
              <a:t>Regatta Season: March – May</a:t>
            </a:r>
          </a:p>
          <a:p>
            <a:pPr lvl="2"/>
            <a:r>
              <a:rPr lang="en-US" sz="4000" dirty="0"/>
              <a:t>Daily practices + Saturdays</a:t>
            </a:r>
          </a:p>
          <a:p>
            <a:pPr lvl="2"/>
            <a:r>
              <a:rPr lang="en-US" sz="4000" dirty="0"/>
              <a:t>Weekdays: home between 7 and 7:30 PM</a:t>
            </a:r>
          </a:p>
          <a:p>
            <a:pPr lvl="2"/>
            <a:r>
              <a:rPr lang="en-US" sz="4000" dirty="0"/>
              <a:t>5-6 weekend regattas</a:t>
            </a:r>
          </a:p>
          <a:p>
            <a:pPr lvl="2"/>
            <a:r>
              <a:rPr lang="en-US" sz="4000" dirty="0" err="1"/>
              <a:t>Stotesbury</a:t>
            </a:r>
            <a:r>
              <a:rPr lang="en-US" sz="4000" dirty="0"/>
              <a:t> &amp; Nationals IF QUALIFY</a:t>
            </a:r>
          </a:p>
        </p:txBody>
      </p:sp>
    </p:spTree>
    <p:extLst>
      <p:ext uri="{BB962C8B-B14F-4D97-AF65-F5344CB8AC3E}">
        <p14:creationId xmlns:p14="http://schemas.microsoft.com/office/powerpoint/2010/main" val="3051636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700" b="1" dirty="0"/>
              <a:t>Volunteering &amp; dues</a:t>
            </a:r>
          </a:p>
          <a:p>
            <a:r>
              <a:rPr lang="en-US" sz="4700" dirty="0"/>
              <a:t>Parent volunteers are the only way we work. $400,000 non-profit, w/ no financial or administrative support from the school</a:t>
            </a:r>
          </a:p>
          <a:p>
            <a:r>
              <a:rPr lang="en-US" sz="4700" dirty="0"/>
              <a:t>Dues equivalent to a travel team </a:t>
            </a:r>
            <a:endParaRPr lang="en-US" sz="4700" dirty="0">
              <a:cs typeface="Calibri"/>
            </a:endParaRPr>
          </a:p>
          <a:p>
            <a:pPr marL="0" indent="0">
              <a:buNone/>
            </a:pPr>
            <a:endParaRPr lang="en-US" sz="47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47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700" b="1" dirty="0"/>
              <a:t>Cost</a:t>
            </a:r>
          </a:p>
          <a:p>
            <a:r>
              <a:rPr lang="en-US" dirty="0"/>
              <a:t>2021-2022: most novice rowers paid: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About $2,500 for dues, spring break training and uniforms, 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And contributed another $750 to the club per person through fundraising. 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Plus, rowers in championship boats paid:</a:t>
            </a:r>
          </a:p>
          <a:p>
            <a:pPr lvl="1"/>
            <a:r>
              <a:rPr lang="en-US" dirty="0"/>
              <a:t>An additional $900 to travel to and compete in two national competitions </a:t>
            </a:r>
          </a:p>
          <a:p>
            <a:pPr lvl="1"/>
            <a:r>
              <a:rPr lang="en-US" dirty="0"/>
              <a:t>So approximately $3,400 in fees + fundraising for championship boats for spring 2022 season.</a:t>
            </a:r>
            <a:endParaRPr lang="en-US" dirty="0">
              <a:cs typeface="Calibri"/>
            </a:endParaRP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sz="47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7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700" b="1" dirty="0">
                <a:cs typeface="Calibri"/>
              </a:rPr>
              <a:t>How many spots are there?</a:t>
            </a:r>
          </a:p>
          <a:p>
            <a:r>
              <a:rPr lang="en-US" sz="4700" dirty="0"/>
              <a:t>Boys and Girls teams 50 rowers maximum each</a:t>
            </a:r>
            <a:endParaRPr lang="en-US" sz="4700" dirty="0">
              <a:solidFill>
                <a:srgbClr val="FF0000"/>
              </a:solidFill>
              <a:cs typeface="Calibri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19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4700" b="1" dirty="0"/>
              <a:t>Important dates</a:t>
            </a:r>
          </a:p>
          <a:p>
            <a:pPr marL="0" indent="0" algn="ctr">
              <a:buNone/>
            </a:pPr>
            <a:endParaRPr lang="en-US" sz="4700" dirty="0"/>
          </a:p>
          <a:p>
            <a:r>
              <a:rPr lang="en-US" sz="4700" dirty="0"/>
              <a:t>September: </a:t>
            </a:r>
            <a:endParaRPr lang="en-US" sz="4700">
              <a:cs typeface="Calibri"/>
            </a:endParaRPr>
          </a:p>
          <a:p>
            <a:pPr lvl="1"/>
            <a:r>
              <a:rPr lang="en-US" sz="4300" dirty="0">
                <a:cs typeface="Calibri"/>
              </a:rPr>
              <a:t>Learn-to-Row Registration opens 9pm 14 Sep</a:t>
            </a:r>
          </a:p>
          <a:p>
            <a:pPr lvl="1"/>
            <a:r>
              <a:rPr lang="en-US" sz="4300" dirty="0">
                <a:cs typeface="Calibri"/>
              </a:rPr>
              <a:t>Swim Test 15 or 18 Sep</a:t>
            </a:r>
            <a:endParaRPr lang="en-US" sz="4300" dirty="0"/>
          </a:p>
          <a:p>
            <a:pPr lvl="1"/>
            <a:r>
              <a:rPr lang="en-US" sz="4300">
                <a:cs typeface="Calibri"/>
              </a:rPr>
              <a:t>Learn-to-Row Sessions 19/21 Sep or 27/29 Sep</a:t>
            </a:r>
            <a:endParaRPr lang="en-US" sz="4300" dirty="0"/>
          </a:p>
          <a:p>
            <a:r>
              <a:rPr lang="en-US" sz="4700" dirty="0"/>
              <a:t>October 13: First Membership meeting</a:t>
            </a:r>
            <a:endParaRPr lang="en-US" sz="4700" dirty="0">
              <a:cs typeface="Calibri"/>
            </a:endParaRPr>
          </a:p>
          <a:p>
            <a:r>
              <a:rPr lang="en-US" sz="4700" dirty="0"/>
              <a:t>November: Winter conditioning begins</a:t>
            </a:r>
            <a:endParaRPr lang="en-US" sz="4700" dirty="0">
              <a:cs typeface="Calibri" panose="020F0502020204030204"/>
            </a:endParaRPr>
          </a:p>
          <a:p>
            <a:r>
              <a:rPr lang="en-US" sz="4700"/>
              <a:t>March</a:t>
            </a:r>
            <a:r>
              <a:rPr lang="en-US" sz="4700">
                <a:solidFill>
                  <a:srgbClr val="000000"/>
                </a:solidFill>
              </a:rPr>
              <a:t> weekend TBD</a:t>
            </a:r>
            <a:r>
              <a:rPr lang="en-US" sz="4700" dirty="0">
                <a:solidFill>
                  <a:srgbClr val="000000"/>
                </a:solidFill>
              </a:rPr>
              <a:t>:</a:t>
            </a:r>
            <a:r>
              <a:rPr lang="en-US" sz="4700" dirty="0"/>
              <a:t> Mulch Madness</a:t>
            </a:r>
            <a:endParaRPr lang="en-US" sz="4700" dirty="0">
              <a:cs typeface="Calibri"/>
            </a:endParaRPr>
          </a:p>
          <a:p>
            <a:r>
              <a:rPr lang="en-US" sz="4700" dirty="0">
                <a:cs typeface="Calibri"/>
              </a:rPr>
              <a:t>April 3-7: Spring Break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97600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/>
              <a:t>Seven things McLean Crew Club could do for your child</a:t>
            </a:r>
          </a:p>
        </p:txBody>
      </p:sp>
    </p:spTree>
    <p:extLst>
      <p:ext uri="{BB962C8B-B14F-4D97-AF65-F5344CB8AC3E}">
        <p14:creationId xmlns:p14="http://schemas.microsoft.com/office/powerpoint/2010/main" val="2206265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0"/>
            <a:ext cx="9261475" cy="6950075"/>
          </a:xfrm>
        </p:spPr>
      </p:pic>
    </p:spTree>
    <p:extLst>
      <p:ext uri="{BB962C8B-B14F-4D97-AF65-F5344CB8AC3E}">
        <p14:creationId xmlns:p14="http://schemas.microsoft.com/office/powerpoint/2010/main" val="1107579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/>
          </a:p>
          <a:p>
            <a:pPr marL="0" indent="0" algn="ctr">
              <a:buNone/>
            </a:pPr>
            <a:r>
              <a:rPr lang="en-US" sz="7200" dirty="0"/>
              <a:t>1. Give them grit, resilience and incredible leg muscles</a:t>
            </a:r>
          </a:p>
        </p:txBody>
      </p:sp>
    </p:spTree>
    <p:extLst>
      <p:ext uri="{BB962C8B-B14F-4D97-AF65-F5344CB8AC3E}">
        <p14:creationId xmlns:p14="http://schemas.microsoft.com/office/powerpoint/2010/main" val="252653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7" descr="A picture containing outdoor, road, person&#10;&#10;Description automatically generated">
            <a:extLst>
              <a:ext uri="{FF2B5EF4-FFF2-40B4-BE49-F238E27FC236}">
                <a16:creationId xmlns:a16="http://schemas.microsoft.com/office/drawing/2014/main" id="{E56A340D-B622-F39D-8AA6-E1967F98C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3696" y="428625"/>
            <a:ext cx="9028907" cy="6015038"/>
          </a:xfrm>
        </p:spPr>
      </p:pic>
    </p:spTree>
    <p:extLst>
      <p:ext uri="{BB962C8B-B14F-4D97-AF65-F5344CB8AC3E}">
        <p14:creationId xmlns:p14="http://schemas.microsoft.com/office/powerpoint/2010/main" val="266462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1290303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A picture containing person, outdoor, person, child&#10;&#10;Description automatically generated">
            <a:extLst>
              <a:ext uri="{FF2B5EF4-FFF2-40B4-BE49-F238E27FC236}">
                <a16:creationId xmlns:a16="http://schemas.microsoft.com/office/drawing/2014/main" id="{ADB4EC15-8683-DA9F-A241-05CB0B234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99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" y="0"/>
            <a:ext cx="11384279" cy="7589520"/>
          </a:xfrm>
        </p:spPr>
      </p:pic>
    </p:spTree>
    <p:extLst>
      <p:ext uri="{BB962C8B-B14F-4D97-AF65-F5344CB8AC3E}">
        <p14:creationId xmlns:p14="http://schemas.microsoft.com/office/powerpoint/2010/main" val="1594305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portant_x0020_Document_x003f_ xmlns="2154d861-3baf-4f1f-83e5-272c29c4de49">false</Important_x0020_Document_x003f_>
    <Document_x0020_Category xmlns="2154d861-3baf-4f1f-83e5-272c29c4de49"/>
    <Board_x0020_Member xmlns="2154d861-3baf-4f1f-83e5-272c29c4de49"/>
    <Year xmlns="2154d861-3baf-4f1f-83e5-272c29c4de49">2018 - 2019</Year>
    <lcf76f155ced4ddcb4097134ff3c332f xmlns="2154d861-3baf-4f1f-83e5-272c29c4de49">
      <Terms xmlns="http://schemas.microsoft.com/office/infopath/2007/PartnerControls"/>
    </lcf76f155ced4ddcb4097134ff3c332f>
    <TaxCatchAll xmlns="242c8b23-36ed-4ff1-82d9-3c26f4c62fb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203E02615BC84EA02365AFBABBDF86" ma:contentTypeVersion="23" ma:contentTypeDescription="Create a new document." ma:contentTypeScope="" ma:versionID="0fdc3405b7f4fa08210f06a5e83cd3cb">
  <xsd:schema xmlns:xsd="http://www.w3.org/2001/XMLSchema" xmlns:xs="http://www.w3.org/2001/XMLSchema" xmlns:p="http://schemas.microsoft.com/office/2006/metadata/properties" xmlns:ns2="2154d861-3baf-4f1f-83e5-272c29c4de49" xmlns:ns3="242c8b23-36ed-4ff1-82d9-3c26f4c62fb9" targetNamespace="http://schemas.microsoft.com/office/2006/metadata/properties" ma:root="true" ma:fieldsID="671c6c2b709dd17ce3373dfaa5232e5d" ns2:_="" ns3:_="">
    <xsd:import namespace="2154d861-3baf-4f1f-83e5-272c29c4de49"/>
    <xsd:import namespace="242c8b23-36ed-4ff1-82d9-3c26f4c62fb9"/>
    <xsd:element name="properties">
      <xsd:complexType>
        <xsd:sequence>
          <xsd:element name="documentManagement">
            <xsd:complexType>
              <xsd:all>
                <xsd:element ref="ns2:Board_x0020_Member"/>
                <xsd:element ref="ns2:Year"/>
                <xsd:element ref="ns2:Document_x0020_Category"/>
                <xsd:element ref="ns2:Important_x0020_Document_x003f_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54d861-3baf-4f1f-83e5-272c29c4de49" elementFormDefault="qualified">
    <xsd:import namespace="http://schemas.microsoft.com/office/2006/documentManagement/types"/>
    <xsd:import namespace="http://schemas.microsoft.com/office/infopath/2007/PartnerControls"/>
    <xsd:element name="Board_x0020_Member" ma:index="1" ma:displayName="Board Owner" ma:description="Identify the Primary Owner for this document" ma:format="Dropdown" ma:internalName="Board_x0020_Member">
      <xsd:simpleType>
        <xsd:restriction base="dms:Choice">
          <xsd:enumeration value="President"/>
          <xsd:enumeration value="Executive VP"/>
          <xsd:enumeration value="Secretary"/>
          <xsd:enumeration value="Treasurer"/>
          <xsd:enumeration value="VP of Operations"/>
          <xsd:enumeration value="VP of Ways and Means"/>
          <xsd:enumeration value="VP of Volunteers"/>
          <xsd:enumeration value="Rower Operations"/>
          <xsd:enumeration value="Regatta Chair"/>
          <xsd:enumeration value="Webmaster"/>
        </xsd:restriction>
      </xsd:simpleType>
    </xsd:element>
    <xsd:element name="Year" ma:index="2" ma:displayName="Year Applicable" ma:description="Identify the year that the document contents apply to. Select n/a if it crosses years." ma:format="Dropdown" ma:internalName="Year">
      <xsd:simpleType>
        <xsd:restriction base="dms:Choice">
          <xsd:enumeration value="2021 - 2022"/>
          <xsd:enumeration value="2020 - 2021"/>
          <xsd:enumeration value="2019 - 2020"/>
          <xsd:enumeration value="2018 - 2019"/>
          <xsd:enumeration value="2017 - 2018"/>
          <xsd:enumeration value="2016 - 2017"/>
          <xsd:enumeration value="&lt;2016"/>
          <xsd:enumeration value="n/a"/>
        </xsd:restriction>
      </xsd:simpleType>
    </xsd:element>
    <xsd:element name="Document_x0020_Category" ma:index="3" ma:displayName="Document Category" ma:description="Select a standard category to assign the document" ma:format="Dropdown" ma:internalName="Document_x0020_Category">
      <xsd:simpleType>
        <xsd:restriction base="dms:Choice">
          <xsd:enumeration value="Management"/>
          <xsd:enumeration value="Financials"/>
          <xsd:enumeration value="Communications"/>
          <xsd:enumeration value="Volunteer"/>
          <xsd:enumeration value="Equipment"/>
          <xsd:enumeration value="Regattas"/>
          <xsd:enumeration value="Fundraising - General"/>
          <xsd:enumeration value="Fundraising - Mulch"/>
          <xsd:enumeration value="Fundraising - Ergathon"/>
          <xsd:enumeration value="Fundraising - Car Wash"/>
          <xsd:enumeration value="Fundraising - Christmas Tree"/>
          <xsd:enumeration value="Fundraising - Gift Card"/>
          <xsd:enumeration value="Fundraising - Corporate Sponsors"/>
          <xsd:enumeration value="Fundraising - Restaurant Nights"/>
          <xsd:enumeration value="Spring Break"/>
          <xsd:enumeration value="Transportation"/>
          <xsd:enumeration value="Learn to Row"/>
          <xsd:enumeration value="Coaching"/>
          <xsd:enumeration value="Website"/>
        </xsd:restriction>
      </xsd:simpleType>
    </xsd:element>
    <xsd:element name="Important_x0020_Document_x003f_" ma:index="4" ma:displayName="Important Document?" ma:default="0" ma:description="Is this document important for future boards to be aware of?" ma:internalName="Important_x0020_Document_x003f_">
      <xsd:simpleType>
        <xsd:restriction base="dms:Boolean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a0c9fe7e-f1dd-44e5-86a9-fbc94e76e5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2c8b23-36ed-4ff1-82d9-3c26f4c62fb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6af6e421-9d58-413f-9416-437362999500}" ma:internalName="TaxCatchAll" ma:showField="CatchAllData" ma:web="242c8b23-36ed-4ff1-82d9-3c26f4c62f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5" ma:displayName="Document Description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5D3F48-B083-4660-B275-CED937A5D1F1}">
  <ds:schemaRefs>
    <ds:schemaRef ds:uri="http://schemas.microsoft.com/office/2006/metadata/properties"/>
    <ds:schemaRef ds:uri="http://schemas.microsoft.com/office/infopath/2007/PartnerControls"/>
    <ds:schemaRef ds:uri="2154d861-3baf-4f1f-83e5-272c29c4de49"/>
    <ds:schemaRef ds:uri="242c8b23-36ed-4ff1-82d9-3c26f4c62fb9"/>
  </ds:schemaRefs>
</ds:datastoreItem>
</file>

<file path=customXml/itemProps2.xml><?xml version="1.0" encoding="utf-8"?>
<ds:datastoreItem xmlns:ds="http://schemas.openxmlformats.org/officeDocument/2006/customXml" ds:itemID="{89C7DD02-F557-43CF-83A9-C5E0E04214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67E858-74E5-4560-BA33-0A76AF947D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54d861-3baf-4f1f-83e5-272c29c4de49"/>
    <ds:schemaRef ds:uri="242c8b23-36ed-4ff1-82d9-3c26f4c62f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310</Words>
  <Application>Microsoft Office PowerPoint</Application>
  <PresentationFormat>Widescreen</PresentationFormat>
  <Paragraphs>91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Pardo, Sheryl</dc:creator>
  <cp:lastModifiedBy>Pardo, Sheryl</cp:lastModifiedBy>
  <cp:revision>246</cp:revision>
  <dcterms:created xsi:type="dcterms:W3CDTF">2017-09-10T18:29:50Z</dcterms:created>
  <dcterms:modified xsi:type="dcterms:W3CDTF">2022-09-14T11:14:27Z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0x010100F7203E02615BC84EA02365AFBABBDF86</vt:lpwstr>
  </property>
  <property fmtid="{D5CDD505-2E9C-101B-9397-08002B2CF9AE}" pid="3" name="MediaServiceImageTags">
    <vt:lpwstr/>
  </property>
</Properties>
</file>